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FFCC"/>
    <a:srgbClr val="FF99FF"/>
    <a:srgbClr val="D60093"/>
    <a:srgbClr val="66FF66"/>
    <a:srgbClr val="66FF33"/>
    <a:srgbClr val="CC66FF"/>
    <a:srgbClr val="FF9900"/>
    <a:srgbClr val="FF66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5"/>
  </p:normalViewPr>
  <p:slideViewPr>
    <p:cSldViewPr>
      <p:cViewPr varScale="1">
        <p:scale>
          <a:sx n="110" d="100"/>
          <a:sy n="110" d="100"/>
        </p:scale>
        <p:origin x="168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2942C6-8C35-4B8C-AD63-2FC5033E12C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A8F4C9-83B9-4A70-9372-69AE483FEAD9}">
      <dgm:prSet phldrT="[Text]" custT="1"/>
      <dgm:spPr/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TATTO 600</a:t>
          </a:r>
          <a:br>
            <a:rPr lang="en-US" sz="1050" dirty="0">
              <a:latin typeface="Times New Roman" pitchFamily="18" charset="0"/>
              <a:cs typeface="Times New Roman" pitchFamily="18" charset="0"/>
            </a:rPr>
          </a:br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71B429B3-1F8C-450A-82C9-45D75CC8630F}" type="parTrans" cxnId="{B9608510-B451-4E72-BF59-D5CFC6B902AC}">
      <dgm:prSet/>
      <dgm:spPr/>
      <dgm:t>
        <a:bodyPr/>
        <a:lstStyle/>
        <a:p>
          <a:endParaRPr lang="en-US"/>
        </a:p>
      </dgm:t>
    </dgm:pt>
    <dgm:pt modelId="{DEB349F7-F04E-48A8-A006-2FC7BC89F481}" type="sibTrans" cxnId="{B9608510-B451-4E72-BF59-D5CFC6B902AC}">
      <dgm:prSet/>
      <dgm:spPr/>
      <dgm:t>
        <a:bodyPr/>
        <a:lstStyle/>
        <a:p>
          <a:endParaRPr lang="en-US"/>
        </a:p>
      </dgm:t>
    </dgm:pt>
    <dgm:pt modelId="{790E9C18-23A7-478B-9EFE-D3550517EC80}">
      <dgm:prSet phldrT="[Text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A two day seminar meeting in the summer, in late August, before classes begin</a:t>
          </a:r>
        </a:p>
      </dgm:t>
    </dgm:pt>
    <dgm:pt modelId="{6D9222F0-CF7F-4CD4-9CAE-5B2D776A29C1}" type="parTrans" cxnId="{A15CFD44-DA7B-464E-8458-16B82D5ECD31}">
      <dgm:prSet/>
      <dgm:spPr/>
      <dgm:t>
        <a:bodyPr/>
        <a:lstStyle/>
        <a:p>
          <a:endParaRPr lang="en-US"/>
        </a:p>
      </dgm:t>
    </dgm:pt>
    <dgm:pt modelId="{E3BC3C90-BB4F-45FF-83B4-FC63D366B12E}" type="sibTrans" cxnId="{A15CFD44-DA7B-464E-8458-16B82D5ECD31}">
      <dgm:prSet/>
      <dgm:spPr/>
      <dgm:t>
        <a:bodyPr/>
        <a:lstStyle/>
        <a:p>
          <a:endParaRPr lang="en-US"/>
        </a:p>
      </dgm:t>
    </dgm:pt>
    <dgm:pt modelId="{57936567-1159-4BB4-83FC-9B5D3B24EAE9}">
      <dgm:prSet phldrT="[Text]" custT="1"/>
      <dgm:spPr/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TATTO 605</a:t>
          </a:r>
        </a:p>
      </dgm:t>
    </dgm:pt>
    <dgm:pt modelId="{4FCF08EB-3222-4EC2-A406-CB3FFFB947C2}" type="parTrans" cxnId="{90DE3144-0C57-4518-809F-6E0529343B7C}">
      <dgm:prSet/>
      <dgm:spPr/>
      <dgm:t>
        <a:bodyPr/>
        <a:lstStyle/>
        <a:p>
          <a:endParaRPr lang="en-US"/>
        </a:p>
      </dgm:t>
    </dgm:pt>
    <dgm:pt modelId="{FB9C83F2-5801-4ED7-A317-0BD78D6E8BFB}" type="sibTrans" cxnId="{90DE3144-0C57-4518-809F-6E0529343B7C}">
      <dgm:prSet/>
      <dgm:spPr/>
      <dgm:t>
        <a:bodyPr/>
        <a:lstStyle/>
        <a:p>
          <a:endParaRPr lang="en-US"/>
        </a:p>
      </dgm:t>
    </dgm:pt>
    <dgm:pt modelId="{37A14EC8-735A-4EB3-9CCC-320F1BEB22CF}">
      <dgm:prSet phldrT="[Text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Can be taken in the fall or spring semester of the 1</a:t>
          </a:r>
          <a:r>
            <a:rPr lang="en-US" sz="1050" baseline="30000" dirty="0">
              <a:latin typeface="Times New Roman" pitchFamily="18" charset="0"/>
              <a:cs typeface="Times New Roman" pitchFamily="18" charset="0"/>
            </a:rPr>
            <a:t>st</a:t>
          </a:r>
          <a:r>
            <a:rPr lang="en-US" sz="1050" dirty="0">
              <a:latin typeface="Times New Roman" pitchFamily="18" charset="0"/>
              <a:cs typeface="Times New Roman" pitchFamily="18" charset="0"/>
            </a:rPr>
            <a:t> year (it is highly recommended that this course is taken in the spring semester of the 1</a:t>
          </a:r>
          <a:r>
            <a:rPr lang="en-US" sz="1050" baseline="30000" dirty="0">
              <a:latin typeface="Times New Roman" pitchFamily="18" charset="0"/>
              <a:cs typeface="Times New Roman" pitchFamily="18" charset="0"/>
            </a:rPr>
            <a:t>st</a:t>
          </a:r>
          <a:r>
            <a:rPr lang="en-US" sz="1050" dirty="0">
              <a:latin typeface="Times New Roman" pitchFamily="18" charset="0"/>
              <a:cs typeface="Times New Roman" pitchFamily="18" charset="0"/>
            </a:rPr>
            <a:t> year).</a:t>
          </a:r>
        </a:p>
      </dgm:t>
    </dgm:pt>
    <dgm:pt modelId="{CCD96232-C9CF-4804-A57A-257CDF3DFB9E}" type="parTrans" cxnId="{5B12B483-7278-4886-A09E-9FFC5D83C4E8}">
      <dgm:prSet/>
      <dgm:spPr/>
      <dgm:t>
        <a:bodyPr/>
        <a:lstStyle/>
        <a:p>
          <a:endParaRPr lang="en-US"/>
        </a:p>
      </dgm:t>
    </dgm:pt>
    <dgm:pt modelId="{5FDA953A-BE84-4F66-A23C-E4CBAFBD3C9E}" type="sibTrans" cxnId="{5B12B483-7278-4886-A09E-9FFC5D83C4E8}">
      <dgm:prSet/>
      <dgm:spPr/>
      <dgm:t>
        <a:bodyPr/>
        <a:lstStyle/>
        <a:p>
          <a:endParaRPr lang="en-US"/>
        </a:p>
      </dgm:t>
    </dgm:pt>
    <dgm:pt modelId="{1D14E3AA-1C8A-4CB7-ADBF-55CC240211D9}">
      <dgm:prSet phldrT="[Text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Dates are scheduled by the Laney Graduate School (LGS)</a:t>
          </a:r>
        </a:p>
      </dgm:t>
    </dgm:pt>
    <dgm:pt modelId="{054365BA-3BE9-46B5-B942-92E9D7BC0E98}" type="parTrans" cxnId="{68B9A72D-DDC4-4ED9-BB17-FB41335A126B}">
      <dgm:prSet/>
      <dgm:spPr/>
      <dgm:t>
        <a:bodyPr/>
        <a:lstStyle/>
        <a:p>
          <a:endParaRPr lang="en-US"/>
        </a:p>
      </dgm:t>
    </dgm:pt>
    <dgm:pt modelId="{F123F396-26C3-48EA-8B80-53378D94C13C}" type="sibTrans" cxnId="{68B9A72D-DDC4-4ED9-BB17-FB41335A126B}">
      <dgm:prSet/>
      <dgm:spPr/>
      <dgm:t>
        <a:bodyPr/>
        <a:lstStyle/>
        <a:p>
          <a:endParaRPr lang="en-US"/>
        </a:p>
      </dgm:t>
    </dgm:pt>
    <dgm:pt modelId="{7E874B98-A714-413D-9530-7DFD79FC38F1}">
      <dgm:prSet custT="1"/>
      <dgm:spPr>
        <a:solidFill>
          <a:srgbClr val="00FFCC">
            <a:alpha val="90000"/>
          </a:srgbClr>
        </a:solidFill>
      </dgm:spPr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4D62F6BA-83E7-408A-9496-8D526111EC94}" type="parTrans" cxnId="{3776BD6D-58B5-427A-8C3F-8267F3B0E26B}">
      <dgm:prSet/>
      <dgm:spPr/>
      <dgm:t>
        <a:bodyPr/>
        <a:lstStyle/>
        <a:p>
          <a:endParaRPr lang="en-US"/>
        </a:p>
      </dgm:t>
    </dgm:pt>
    <dgm:pt modelId="{6C70DF52-5449-49DC-9E35-E8E3CFDFD4E3}" type="sibTrans" cxnId="{3776BD6D-58B5-427A-8C3F-8267F3B0E26B}">
      <dgm:prSet/>
      <dgm:spPr/>
      <dgm:t>
        <a:bodyPr/>
        <a:lstStyle/>
        <a:p>
          <a:endParaRPr lang="en-US"/>
        </a:p>
      </dgm:t>
    </dgm:pt>
    <dgm:pt modelId="{C1395ED2-BE53-4C27-AF61-84DD08CCB6A2}">
      <dgm:prSet custT="1"/>
      <dgm:spPr>
        <a:solidFill>
          <a:srgbClr val="00FFCC">
            <a:alpha val="90000"/>
          </a:srgbClr>
        </a:solidFill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Seminars include C.V. preparation, grant workshops, etc.</a:t>
          </a:r>
        </a:p>
      </dgm:t>
    </dgm:pt>
    <dgm:pt modelId="{265B7338-673B-4A93-B1C9-D0B8DEAA2261}" type="parTrans" cxnId="{D7A2655C-D460-4411-85EB-0238EA5AF1F3}">
      <dgm:prSet/>
      <dgm:spPr/>
      <dgm:t>
        <a:bodyPr/>
        <a:lstStyle/>
        <a:p>
          <a:endParaRPr lang="en-US"/>
        </a:p>
      </dgm:t>
    </dgm:pt>
    <dgm:pt modelId="{09BAE099-09F3-4C8E-9217-7D33044EDE25}" type="sibTrans" cxnId="{D7A2655C-D460-4411-85EB-0238EA5AF1F3}">
      <dgm:prSet/>
      <dgm:spPr/>
      <dgm:t>
        <a:bodyPr/>
        <a:lstStyle/>
        <a:p>
          <a:endParaRPr lang="en-US"/>
        </a:p>
      </dgm:t>
    </dgm:pt>
    <dgm:pt modelId="{F9A7A8AB-5C6D-4AF3-BEE9-6E5E19C3F8DD}">
      <dgm:prSet custT="1"/>
      <dgm:spPr>
        <a:solidFill>
          <a:srgbClr val="00FFCC">
            <a:alpha val="90000"/>
          </a:srgbClr>
        </a:solidFill>
      </dgm:spPr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C3197A21-6FA4-449D-9B7A-3862A3A2BDA4}" type="parTrans" cxnId="{8771FB14-7445-4931-8CC1-BAC04FC93649}">
      <dgm:prSet/>
      <dgm:spPr/>
      <dgm:t>
        <a:bodyPr/>
        <a:lstStyle/>
        <a:p>
          <a:endParaRPr lang="en-US"/>
        </a:p>
      </dgm:t>
    </dgm:pt>
    <dgm:pt modelId="{39FF3F77-C211-48D4-A644-21F974E16A5B}" type="sibTrans" cxnId="{8771FB14-7445-4931-8CC1-BAC04FC93649}">
      <dgm:prSet/>
      <dgm:spPr/>
      <dgm:t>
        <a:bodyPr/>
        <a:lstStyle/>
        <a:p>
          <a:endParaRPr lang="en-US"/>
        </a:p>
      </dgm:t>
    </dgm:pt>
    <dgm:pt modelId="{637BBBD2-0E9A-43B5-B13A-021A897B5356}">
      <dgm:prSet custT="1"/>
      <dgm:spPr/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JPE 600</a:t>
          </a:r>
        </a:p>
      </dgm:t>
    </dgm:pt>
    <dgm:pt modelId="{4DDB27B1-9287-4A3A-AB85-62B9A4ECB06B}" type="parTrans" cxnId="{2CA1ECEF-72ED-4103-9F56-95B930161CB4}">
      <dgm:prSet/>
      <dgm:spPr/>
      <dgm:t>
        <a:bodyPr/>
        <a:lstStyle/>
        <a:p>
          <a:endParaRPr lang="en-US"/>
        </a:p>
      </dgm:t>
    </dgm:pt>
    <dgm:pt modelId="{5748EF39-45E5-42B3-90FB-5B0FE6A5956C}" type="sibTrans" cxnId="{2CA1ECEF-72ED-4103-9F56-95B930161CB4}">
      <dgm:prSet/>
      <dgm:spPr/>
      <dgm:t>
        <a:bodyPr/>
        <a:lstStyle/>
        <a:p>
          <a:endParaRPr lang="en-US"/>
        </a:p>
      </dgm:t>
    </dgm:pt>
    <dgm:pt modelId="{11E698A1-B6AB-4D04-B97B-84058EAA0662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A one day seminar meeting in the late summer, in late August, before classes begin</a:t>
          </a:r>
        </a:p>
      </dgm:t>
    </dgm:pt>
    <dgm:pt modelId="{A829FFB5-077C-48A1-A6E2-D04BDD7D582F}" type="parTrans" cxnId="{150929F4-363D-491C-8B87-08AB0FEF0B20}">
      <dgm:prSet/>
      <dgm:spPr/>
      <dgm:t>
        <a:bodyPr/>
        <a:lstStyle/>
        <a:p>
          <a:endParaRPr lang="en-US"/>
        </a:p>
      </dgm:t>
    </dgm:pt>
    <dgm:pt modelId="{B96C91D4-E6D2-4F64-8795-C1C3BEC68DAB}" type="sibTrans" cxnId="{150929F4-363D-491C-8B87-08AB0FEF0B20}">
      <dgm:prSet/>
      <dgm:spPr/>
      <dgm:t>
        <a:bodyPr/>
        <a:lstStyle/>
        <a:p>
          <a:endParaRPr lang="en-US"/>
        </a:p>
      </dgm:t>
    </dgm:pt>
    <dgm:pt modelId="{9942244D-B926-4FAD-AF65-980898C92351}">
      <dgm:prSet custT="1"/>
      <dgm:spPr/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GDR JPE       </a:t>
          </a:r>
        </a:p>
      </dgm:t>
    </dgm:pt>
    <dgm:pt modelId="{BE340967-4223-41CF-B3BB-E527E7B39912}" type="parTrans" cxnId="{496CBA5A-A185-48CA-AD60-4127DECA51E7}">
      <dgm:prSet/>
      <dgm:spPr/>
      <dgm:t>
        <a:bodyPr/>
        <a:lstStyle/>
        <a:p>
          <a:endParaRPr lang="en-US"/>
        </a:p>
      </dgm:t>
    </dgm:pt>
    <dgm:pt modelId="{9D376E60-3E6C-4083-A7BB-DD8319D21D15}" type="sibTrans" cxnId="{496CBA5A-A185-48CA-AD60-4127DECA51E7}">
      <dgm:prSet/>
      <dgm:spPr/>
      <dgm:t>
        <a:bodyPr/>
        <a:lstStyle/>
        <a:p>
          <a:endParaRPr lang="en-US"/>
        </a:p>
      </dgm:t>
    </dgm:pt>
    <dgm:pt modelId="{58AAF893-BFEC-47E5-A897-72DAABD79B52}">
      <dgm:prSet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Must attend a total of </a:t>
          </a:r>
          <a:r>
            <a:rPr lang="en-US" sz="1050" b="1" dirty="0">
              <a:latin typeface="Times New Roman" pitchFamily="18" charset="0"/>
              <a:cs typeface="Times New Roman" pitchFamily="18" charset="0"/>
            </a:rPr>
            <a:t>two (2</a:t>
          </a:r>
          <a:r>
            <a:rPr lang="en-US" sz="1050" dirty="0">
              <a:latin typeface="Times New Roman" pitchFamily="18" charset="0"/>
              <a:cs typeface="Times New Roman" pitchFamily="18" charset="0"/>
            </a:rPr>
            <a:t>) before the end of the 2</a:t>
          </a:r>
          <a:r>
            <a:rPr lang="en-US" sz="1050" baseline="30000" dirty="0">
              <a:latin typeface="Times New Roman" pitchFamily="18" charset="0"/>
              <a:cs typeface="Times New Roman" pitchFamily="18" charset="0"/>
            </a:rPr>
            <a:t>nd</a:t>
          </a:r>
          <a:r>
            <a:rPr lang="en-US" sz="1050" dirty="0">
              <a:latin typeface="Times New Roman" pitchFamily="18" charset="0"/>
              <a:cs typeface="Times New Roman" pitchFamily="18" charset="0"/>
            </a:rPr>
            <a:t> year*</a:t>
          </a:r>
          <a:endParaRPr lang="en-US" sz="1050" u="none" dirty="0">
            <a:latin typeface="Times New Roman" pitchFamily="18" charset="0"/>
            <a:cs typeface="Times New Roman" pitchFamily="18" charset="0"/>
          </a:endParaRPr>
        </a:p>
      </dgm:t>
    </dgm:pt>
    <dgm:pt modelId="{4E0BCA5A-CFE1-470F-96B9-26DCED6E0004}" type="parTrans" cxnId="{C78A57FC-A18B-4877-804E-BA8F1B6014A5}">
      <dgm:prSet/>
      <dgm:spPr/>
      <dgm:t>
        <a:bodyPr/>
        <a:lstStyle/>
        <a:p>
          <a:endParaRPr lang="en-US"/>
        </a:p>
      </dgm:t>
    </dgm:pt>
    <dgm:pt modelId="{A9C04D23-575C-4F50-928A-7625E1F59019}" type="sibTrans" cxnId="{C78A57FC-A18B-4877-804E-BA8F1B6014A5}">
      <dgm:prSet/>
      <dgm:spPr/>
      <dgm:t>
        <a:bodyPr/>
        <a:lstStyle/>
        <a:p>
          <a:endParaRPr lang="en-US"/>
        </a:p>
      </dgm:t>
    </dgm:pt>
    <dgm:pt modelId="{DBE491B0-D41E-4B46-A46E-657F78BB573F}">
      <dgm:prSet phldrT="[Text]" custT="1"/>
      <dgm:spPr/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RLR 700H</a:t>
          </a:r>
        </a:p>
      </dgm:t>
    </dgm:pt>
    <dgm:pt modelId="{3DC26771-5A56-40B8-A503-A9BCDDD3EBA6}" type="parTrans" cxnId="{861172D7-3445-48F7-8A30-32AB1A40B7B4}">
      <dgm:prSet/>
      <dgm:spPr/>
      <dgm:t>
        <a:bodyPr/>
        <a:lstStyle/>
        <a:p>
          <a:endParaRPr lang="en-US"/>
        </a:p>
      </dgm:t>
    </dgm:pt>
    <dgm:pt modelId="{A0344C41-1677-4563-A8B0-D29718CFB280}" type="sibTrans" cxnId="{861172D7-3445-48F7-8A30-32AB1A40B7B4}">
      <dgm:prSet/>
      <dgm:spPr/>
      <dgm:t>
        <a:bodyPr/>
        <a:lstStyle/>
        <a:p>
          <a:endParaRPr lang="en-US"/>
        </a:p>
      </dgm:t>
    </dgm:pt>
    <dgm:pt modelId="{08A32130-F529-4EF5-B5D3-DF49CFF1C28A}">
      <dgm:prSet phldrT="[Text]" custT="1"/>
      <dgm:spPr/>
      <dgm:t>
        <a:bodyPr/>
        <a:lstStyle/>
        <a:p>
          <a:r>
            <a:rPr lang="en-US" sz="900" dirty="0">
              <a:latin typeface="Times New Roman" pitchFamily="18" charset="0"/>
              <a:cs typeface="Times New Roman" pitchFamily="18" charset="0"/>
            </a:rPr>
            <a:t>Professional Development Opportunities</a:t>
          </a:r>
        </a:p>
      </dgm:t>
    </dgm:pt>
    <dgm:pt modelId="{338EADFE-45FA-4E8A-8FB8-94CEA2DB62B1}" type="parTrans" cxnId="{8554F9E7-0934-4E6D-AF3F-5D1FDE508840}">
      <dgm:prSet/>
      <dgm:spPr/>
      <dgm:t>
        <a:bodyPr/>
        <a:lstStyle/>
        <a:p>
          <a:endParaRPr lang="en-US"/>
        </a:p>
      </dgm:t>
    </dgm:pt>
    <dgm:pt modelId="{51509341-5159-4265-8799-0E16FA35A247}" type="sibTrans" cxnId="{8554F9E7-0934-4E6D-AF3F-5D1FDE508840}">
      <dgm:prSet/>
      <dgm:spPr/>
      <dgm:t>
        <a:bodyPr/>
        <a:lstStyle/>
        <a:p>
          <a:endParaRPr lang="en-US"/>
        </a:p>
      </dgm:t>
    </dgm:pt>
    <dgm:pt modelId="{3F0F4688-93A8-4006-B65F-5249998B2CB5}">
      <dgm:prSet custT="1"/>
      <dgm:spPr>
        <a:solidFill>
          <a:srgbClr val="FFFF99">
            <a:alpha val="89804"/>
          </a:srgbClr>
        </a:solidFill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Must attend a total of </a:t>
          </a:r>
          <a:r>
            <a:rPr lang="en-US" sz="1050" b="1" dirty="0">
              <a:latin typeface="Times New Roman" pitchFamily="18" charset="0"/>
              <a:cs typeface="Times New Roman" pitchFamily="18" charset="0"/>
            </a:rPr>
            <a:t>four (4)</a:t>
          </a:r>
          <a:r>
            <a:rPr lang="en-US" sz="1050" dirty="0">
              <a:latin typeface="Times New Roman" pitchFamily="18" charset="0"/>
              <a:cs typeface="Times New Roman" pitchFamily="18" charset="0"/>
            </a:rPr>
            <a:t> educational workshops before </a:t>
          </a:r>
          <a:r>
            <a:rPr lang="en-US" sz="1050" u="none" dirty="0">
              <a:latin typeface="Times New Roman" pitchFamily="18" charset="0"/>
              <a:cs typeface="Times New Roman" pitchFamily="18" charset="0"/>
            </a:rPr>
            <a:t>graduating</a:t>
          </a:r>
        </a:p>
      </dgm:t>
    </dgm:pt>
    <dgm:pt modelId="{BA46A2DB-371B-429A-88AC-215D3A4A9D2C}" type="parTrans" cxnId="{AD412680-CE24-4BA1-9DF5-1ECE20E43D1A}">
      <dgm:prSet/>
      <dgm:spPr/>
      <dgm:t>
        <a:bodyPr/>
        <a:lstStyle/>
        <a:p>
          <a:endParaRPr lang="en-US"/>
        </a:p>
      </dgm:t>
    </dgm:pt>
    <dgm:pt modelId="{0B682486-B102-4B3E-8D78-E8819C6C9CD1}" type="sibTrans" cxnId="{AD412680-CE24-4BA1-9DF5-1ECE20E43D1A}">
      <dgm:prSet/>
      <dgm:spPr/>
      <dgm:t>
        <a:bodyPr/>
        <a:lstStyle/>
        <a:p>
          <a:endParaRPr lang="en-US"/>
        </a:p>
      </dgm:t>
    </dgm:pt>
    <dgm:pt modelId="{A433D2E4-D7E1-4BAA-9BFF-2B108A2DABB4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Meets in the fall semester and in the spring semester</a:t>
          </a:r>
        </a:p>
      </dgm:t>
    </dgm:pt>
    <dgm:pt modelId="{C1376D23-EE74-48D3-8C1D-6CFDA8763693}" type="parTrans" cxnId="{C8371C0D-5242-4D1E-A744-E23B24AF47DB}">
      <dgm:prSet/>
      <dgm:spPr/>
      <dgm:t>
        <a:bodyPr/>
        <a:lstStyle/>
        <a:p>
          <a:endParaRPr lang="en-US"/>
        </a:p>
      </dgm:t>
    </dgm:pt>
    <dgm:pt modelId="{6D2D6D02-4712-4408-B5C1-5B87EFCB3837}" type="sibTrans" cxnId="{C8371C0D-5242-4D1E-A744-E23B24AF47DB}">
      <dgm:prSet/>
      <dgm:spPr/>
      <dgm:t>
        <a:bodyPr/>
        <a:lstStyle/>
        <a:p>
          <a:endParaRPr lang="en-US"/>
        </a:p>
      </dgm:t>
    </dgm:pt>
    <dgm:pt modelId="{6AB9DD54-86EB-4F78-8853-BFC34AF298AB}">
      <dgm:prSet phldrT="[Text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3CF63B3F-F53A-4DF8-89AC-AF837A76A32B}" type="sibTrans" cxnId="{1398D669-5EA4-4FF6-BDE1-76698F26D357}">
      <dgm:prSet/>
      <dgm:spPr/>
      <dgm:t>
        <a:bodyPr/>
        <a:lstStyle/>
        <a:p>
          <a:endParaRPr lang="en-US"/>
        </a:p>
      </dgm:t>
    </dgm:pt>
    <dgm:pt modelId="{E4C0CA28-0CE6-4EC6-87B5-986AA7E6E2C4}" type="parTrans" cxnId="{1398D669-5EA4-4FF6-BDE1-76698F26D357}">
      <dgm:prSet/>
      <dgm:spPr/>
      <dgm:t>
        <a:bodyPr/>
        <a:lstStyle/>
        <a:p>
          <a:endParaRPr lang="en-US"/>
        </a:p>
      </dgm:t>
    </dgm:pt>
    <dgm:pt modelId="{7E96EE0E-FB12-4EBD-87B2-55260B5B6BE6}">
      <dgm:prSet custT="1"/>
      <dgm:spPr>
        <a:solidFill>
          <a:srgbClr val="00FFCC">
            <a:alpha val="90000"/>
          </a:srgbClr>
        </a:solidFill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Students can participate in these opportunities at any point during their enrollment, even after obtaining candidacy</a:t>
          </a:r>
        </a:p>
      </dgm:t>
    </dgm:pt>
    <dgm:pt modelId="{A5C4EF25-4BB8-4226-80C3-5A8E6D499433}" type="parTrans" cxnId="{4679C76D-C1DC-406D-9B3F-5644539E0F18}">
      <dgm:prSet/>
      <dgm:spPr/>
      <dgm:t>
        <a:bodyPr/>
        <a:lstStyle/>
        <a:p>
          <a:endParaRPr lang="en-US"/>
        </a:p>
      </dgm:t>
    </dgm:pt>
    <dgm:pt modelId="{C359ABDA-22B1-4B61-8E14-26BF429728E1}" type="sibTrans" cxnId="{4679C76D-C1DC-406D-9B3F-5644539E0F18}">
      <dgm:prSet/>
      <dgm:spPr/>
      <dgm:t>
        <a:bodyPr/>
        <a:lstStyle/>
        <a:p>
          <a:endParaRPr lang="en-US"/>
        </a:p>
      </dgm:t>
    </dgm:pt>
    <dgm:pt modelId="{6D8EE3C0-C23F-4503-8DA7-02F330CF8A75}">
      <dgm:prSet phldrT="[Text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8682A40A-68D1-423C-98C7-48363C5C85FA}" type="parTrans" cxnId="{5AE73E51-A078-45E1-A2C8-84475F40ED12}">
      <dgm:prSet/>
      <dgm:spPr/>
      <dgm:t>
        <a:bodyPr/>
        <a:lstStyle/>
        <a:p>
          <a:endParaRPr lang="en-US"/>
        </a:p>
      </dgm:t>
    </dgm:pt>
    <dgm:pt modelId="{0A1B7C78-2B76-41C8-87C9-0731810A7FA3}" type="sibTrans" cxnId="{5AE73E51-A078-45E1-A2C8-84475F40ED12}">
      <dgm:prSet/>
      <dgm:spPr/>
      <dgm:t>
        <a:bodyPr/>
        <a:lstStyle/>
        <a:p>
          <a:endParaRPr lang="en-US"/>
        </a:p>
      </dgm:t>
    </dgm:pt>
    <dgm:pt modelId="{50F497B8-A290-4AAB-8B0F-95046EF89F51}">
      <dgm:prSet phldrT="[Text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4F99B52B-5D07-4325-8DA6-4463B689C7BB}" type="parTrans" cxnId="{A0300889-63B3-4509-975E-EAA71AEABD04}">
      <dgm:prSet/>
      <dgm:spPr/>
      <dgm:t>
        <a:bodyPr/>
        <a:lstStyle/>
        <a:p>
          <a:endParaRPr lang="en-US"/>
        </a:p>
      </dgm:t>
    </dgm:pt>
    <dgm:pt modelId="{1C370AB0-FB99-4B06-B41A-3CE9BE52462D}" type="sibTrans" cxnId="{A0300889-63B3-4509-975E-EAA71AEABD04}">
      <dgm:prSet/>
      <dgm:spPr/>
      <dgm:t>
        <a:bodyPr/>
        <a:lstStyle/>
        <a:p>
          <a:endParaRPr lang="en-US"/>
        </a:p>
      </dgm:t>
    </dgm:pt>
    <dgm:pt modelId="{418F3657-8BE1-4135-9DF1-393FC9D172A2}">
      <dgm:prSet custT="1"/>
      <dgm:spPr/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96AD8338-919D-4DA4-9247-86DB198D7C6E}" type="parTrans" cxnId="{C459376C-8B4D-4E95-A114-860E051AB5FF}">
      <dgm:prSet/>
      <dgm:spPr/>
      <dgm:t>
        <a:bodyPr/>
        <a:lstStyle/>
        <a:p>
          <a:endParaRPr lang="en-US"/>
        </a:p>
      </dgm:t>
    </dgm:pt>
    <dgm:pt modelId="{DBA424A8-E049-4D51-B1CA-4FE646AC99E6}" type="sibTrans" cxnId="{C459376C-8B4D-4E95-A114-860E051AB5FF}">
      <dgm:prSet/>
      <dgm:spPr/>
      <dgm:t>
        <a:bodyPr/>
        <a:lstStyle/>
        <a:p>
          <a:endParaRPr lang="en-US"/>
        </a:p>
      </dgm:t>
    </dgm:pt>
    <dgm:pt modelId="{D016ED9C-ECA4-4680-97D4-B2537A2B91E5}">
      <dgm:prSet custT="1"/>
      <dgm:spPr/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Dates are scheduled by the Laney Graduate School (LGS)</a:t>
          </a:r>
        </a:p>
      </dgm:t>
    </dgm:pt>
    <dgm:pt modelId="{69573813-4E6C-4F57-8566-0FFDD376ECA4}" type="parTrans" cxnId="{86A7A660-7DBD-4B3E-BF26-C19C3AED1B61}">
      <dgm:prSet/>
      <dgm:spPr/>
      <dgm:t>
        <a:bodyPr/>
        <a:lstStyle/>
        <a:p>
          <a:endParaRPr lang="en-US"/>
        </a:p>
      </dgm:t>
    </dgm:pt>
    <dgm:pt modelId="{E5BFE0F0-5D00-4679-869C-B9ACBFC23532}" type="sibTrans" cxnId="{86A7A660-7DBD-4B3E-BF26-C19C3AED1B61}">
      <dgm:prSet/>
      <dgm:spPr/>
      <dgm:t>
        <a:bodyPr/>
        <a:lstStyle/>
        <a:p>
          <a:endParaRPr lang="en-US"/>
        </a:p>
      </dgm:t>
    </dgm:pt>
    <dgm:pt modelId="{F0B50640-DAB9-4816-82B0-31423F92E8D6}">
      <dgm:prSet custT="1"/>
      <dgm:spPr/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Dates are scheduled by the Associate Director of the GDR</a:t>
          </a:r>
        </a:p>
      </dgm:t>
    </dgm:pt>
    <dgm:pt modelId="{893413A8-6363-4E1D-8E3E-1EA5C277E314}" type="parTrans" cxnId="{BED8C4D3-D3CF-40A0-8F42-1221EACDECE3}">
      <dgm:prSet/>
      <dgm:spPr/>
      <dgm:t>
        <a:bodyPr/>
        <a:lstStyle/>
        <a:p>
          <a:endParaRPr lang="en-US"/>
        </a:p>
      </dgm:t>
    </dgm:pt>
    <dgm:pt modelId="{9912E92E-B7BF-4DAF-B6E8-F6784ADDFAD1}" type="sibTrans" cxnId="{BED8C4D3-D3CF-40A0-8F42-1221EACDECE3}">
      <dgm:prSet/>
      <dgm:spPr/>
      <dgm:t>
        <a:bodyPr/>
        <a:lstStyle/>
        <a:p>
          <a:endParaRPr lang="en-US"/>
        </a:p>
      </dgm:t>
    </dgm:pt>
    <dgm:pt modelId="{77F4F680-2CD8-424F-BD2D-1D9A751CC13D}">
      <dgm:prSet custT="1"/>
      <dgm:spPr/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E0CF9C0E-8333-450E-88EE-3D1F0E36762C}" type="parTrans" cxnId="{B0CCBAA5-6D7C-42A3-B030-2E731EA4486B}">
      <dgm:prSet/>
      <dgm:spPr/>
      <dgm:t>
        <a:bodyPr/>
        <a:lstStyle/>
        <a:p>
          <a:endParaRPr lang="en-US"/>
        </a:p>
      </dgm:t>
    </dgm:pt>
    <dgm:pt modelId="{6DD9FDDF-18C2-4A3E-BEF0-56CFD6ADAA75}" type="sibTrans" cxnId="{B0CCBAA5-6D7C-42A3-B030-2E731EA4486B}">
      <dgm:prSet/>
      <dgm:spPr/>
      <dgm:t>
        <a:bodyPr/>
        <a:lstStyle/>
        <a:p>
          <a:endParaRPr lang="en-US"/>
        </a:p>
      </dgm:t>
    </dgm:pt>
    <dgm:pt modelId="{3969E7A7-B51D-4773-8263-17B7FAFDF567}">
      <dgm:prSet custT="1"/>
      <dgm:spPr/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A student has the flexibility to choose which four he/she will attend</a:t>
          </a:r>
        </a:p>
      </dgm:t>
    </dgm:pt>
    <dgm:pt modelId="{CD7BF44A-51C2-4A17-B6BF-345F54DE9CCB}" type="parTrans" cxnId="{A61271F1-49E6-4747-A23B-EDB178376497}">
      <dgm:prSet/>
      <dgm:spPr/>
      <dgm:t>
        <a:bodyPr/>
        <a:lstStyle/>
        <a:p>
          <a:endParaRPr lang="en-US"/>
        </a:p>
      </dgm:t>
    </dgm:pt>
    <dgm:pt modelId="{01B8E3D1-C5B9-4C2F-93DE-15D6218B671E}" type="sibTrans" cxnId="{A61271F1-49E6-4747-A23B-EDB178376497}">
      <dgm:prSet/>
      <dgm:spPr/>
      <dgm:t>
        <a:bodyPr/>
        <a:lstStyle/>
        <a:p>
          <a:endParaRPr lang="en-US"/>
        </a:p>
      </dgm:t>
    </dgm:pt>
    <dgm:pt modelId="{7A058C13-C453-4C0F-BB95-3A715D6E30EB}">
      <dgm:prSet custT="1"/>
      <dgm:spPr/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A student has the flexibility to choose which two he/she will attend.  </a:t>
          </a:r>
        </a:p>
      </dgm:t>
    </dgm:pt>
    <dgm:pt modelId="{4ACA12C4-A5B0-4594-9C5F-F1FDCBACD24D}" type="parTrans" cxnId="{89803ABD-7F95-41C9-A829-D42DABF540CD}">
      <dgm:prSet/>
      <dgm:spPr/>
      <dgm:t>
        <a:bodyPr/>
        <a:lstStyle/>
        <a:p>
          <a:endParaRPr lang="en-US"/>
        </a:p>
      </dgm:t>
    </dgm:pt>
    <dgm:pt modelId="{73A9D76E-EDF1-428B-B3DE-C7DFE8D7A59D}" type="sibTrans" cxnId="{89803ABD-7F95-41C9-A829-D42DABF540CD}">
      <dgm:prSet/>
      <dgm:spPr/>
      <dgm:t>
        <a:bodyPr/>
        <a:lstStyle/>
        <a:p>
          <a:endParaRPr lang="en-US"/>
        </a:p>
      </dgm:t>
    </dgm:pt>
    <dgm:pt modelId="{A46F77AB-FEB9-44C1-8785-02F44AF95705}">
      <dgm:prSet custT="1"/>
      <dgm:spPr/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999507F8-3BBA-4D69-BF62-491559AA6E7C}" type="parTrans" cxnId="{462736A7-1E75-4902-A216-AABCDDEEB7CB}">
      <dgm:prSet/>
      <dgm:spPr/>
      <dgm:t>
        <a:bodyPr/>
        <a:lstStyle/>
        <a:p>
          <a:endParaRPr lang="en-US"/>
        </a:p>
      </dgm:t>
    </dgm:pt>
    <dgm:pt modelId="{152CCC23-1F63-429D-B0D5-5A93E1D3DDCA}" type="sibTrans" cxnId="{462736A7-1E75-4902-A216-AABCDDEEB7CB}">
      <dgm:prSet/>
      <dgm:spPr/>
      <dgm:t>
        <a:bodyPr/>
        <a:lstStyle/>
        <a:p>
          <a:endParaRPr lang="en-US"/>
        </a:p>
      </dgm:t>
    </dgm:pt>
    <dgm:pt modelId="{FA41E7F3-9274-4559-8E77-2C1460F75230}">
      <dgm:prSet custT="1"/>
      <dgm:spPr/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JPE 610</a:t>
          </a:r>
        </a:p>
      </dgm:t>
    </dgm:pt>
    <dgm:pt modelId="{8733878D-B980-4C78-B2DB-5A19B1C3D54F}" type="parTrans" cxnId="{BC841BF5-2E55-4A98-94A9-7C720B2F73D4}">
      <dgm:prSet/>
      <dgm:spPr/>
      <dgm:t>
        <a:bodyPr/>
        <a:lstStyle/>
        <a:p>
          <a:endParaRPr lang="en-US"/>
        </a:p>
      </dgm:t>
    </dgm:pt>
    <dgm:pt modelId="{85BEFDB6-7D44-4E33-A53D-DC0AF25BE557}" type="sibTrans" cxnId="{BC841BF5-2E55-4A98-94A9-7C720B2F73D4}">
      <dgm:prSet/>
      <dgm:spPr/>
      <dgm:t>
        <a:bodyPr/>
        <a:lstStyle/>
        <a:p>
          <a:endParaRPr lang="en-US"/>
        </a:p>
      </dgm:t>
    </dgm:pt>
    <dgm:pt modelId="{8A517C39-5030-446A-AA82-9E505AA484DC}">
      <dgm:prSet custT="1"/>
      <dgm:spPr>
        <a:solidFill>
          <a:srgbClr val="FFFF99">
            <a:alpha val="89804"/>
          </a:srgbClr>
        </a:solidFill>
      </dgm:spPr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D0D494E5-B4C6-4A95-B64C-C8C2B2F7238D}" type="parTrans" cxnId="{F76A4FA1-1C41-4415-B5CA-AA20A795EDD7}">
      <dgm:prSet/>
      <dgm:spPr/>
      <dgm:t>
        <a:bodyPr/>
        <a:lstStyle/>
        <a:p>
          <a:endParaRPr lang="en-US"/>
        </a:p>
      </dgm:t>
    </dgm:pt>
    <dgm:pt modelId="{315A2BEB-B54A-4968-853E-D76FFBD9E60C}" type="sibTrans" cxnId="{F76A4FA1-1C41-4415-B5CA-AA20A795EDD7}">
      <dgm:prSet/>
      <dgm:spPr/>
      <dgm:t>
        <a:bodyPr/>
        <a:lstStyle/>
        <a:p>
          <a:endParaRPr lang="en-US"/>
        </a:p>
      </dgm:t>
    </dgm:pt>
    <dgm:pt modelId="{82EDCB0D-A288-45FF-96A4-7ED78F7D0E83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Jones Program in Ethics</a:t>
          </a:r>
        </a:p>
      </dgm:t>
    </dgm:pt>
    <dgm:pt modelId="{263913B9-BDD7-4394-ABC9-F71EE3846062}" type="parTrans" cxnId="{3AE3DFFA-EDBC-4D9F-88F0-77745C7F0E6D}">
      <dgm:prSet/>
      <dgm:spPr/>
      <dgm:t>
        <a:bodyPr/>
        <a:lstStyle/>
        <a:p>
          <a:endParaRPr lang="en-US"/>
        </a:p>
      </dgm:t>
    </dgm:pt>
    <dgm:pt modelId="{BFA7CA87-5D06-4921-A884-12B9CDE7A67F}" type="sibTrans" cxnId="{3AE3DFFA-EDBC-4D9F-88F0-77745C7F0E6D}">
      <dgm:prSet/>
      <dgm:spPr/>
      <dgm:t>
        <a:bodyPr/>
        <a:lstStyle/>
        <a:p>
          <a:endParaRPr lang="en-US"/>
        </a:p>
      </dgm:t>
    </dgm:pt>
    <dgm:pt modelId="{3706F1B3-DAB6-4D82-ABDD-D8D6A0DA45E2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103318A0-D087-41EB-9D02-ED097FC76EC2}" type="parTrans" cxnId="{524694AE-DE00-49A6-A109-5F5039FEB61B}">
      <dgm:prSet/>
      <dgm:spPr/>
      <dgm:t>
        <a:bodyPr/>
        <a:lstStyle/>
        <a:p>
          <a:endParaRPr lang="en-US"/>
        </a:p>
      </dgm:t>
    </dgm:pt>
    <dgm:pt modelId="{10F0FB04-D1F0-4491-8FA2-9B4D5D189665}" type="sibTrans" cxnId="{524694AE-DE00-49A6-A109-5F5039FEB61B}">
      <dgm:prSet/>
      <dgm:spPr/>
      <dgm:t>
        <a:bodyPr/>
        <a:lstStyle/>
        <a:p>
          <a:endParaRPr lang="en-US"/>
        </a:p>
      </dgm:t>
    </dgm:pt>
    <dgm:pt modelId="{6CA6FF93-EED5-4FEB-9A51-03F4595A037B}">
      <dgm:prSet phldrT="[Text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Teaching Assistantship</a:t>
          </a:r>
        </a:p>
      </dgm:t>
    </dgm:pt>
    <dgm:pt modelId="{6DFC9AB5-02CA-44D9-AA74-312E8AE0864A}" type="parTrans" cxnId="{459C7C5C-0527-4E8A-BF65-8BD49A19390F}">
      <dgm:prSet/>
      <dgm:spPr/>
      <dgm:t>
        <a:bodyPr/>
        <a:lstStyle/>
        <a:p>
          <a:endParaRPr lang="en-US"/>
        </a:p>
      </dgm:t>
    </dgm:pt>
    <dgm:pt modelId="{8CEF1433-A2D2-4149-8092-103B506410FF}" type="sibTrans" cxnId="{459C7C5C-0527-4E8A-BF65-8BD49A19390F}">
      <dgm:prSet/>
      <dgm:spPr/>
      <dgm:t>
        <a:bodyPr/>
        <a:lstStyle/>
        <a:p>
          <a:endParaRPr lang="en-US"/>
        </a:p>
      </dgm:t>
    </dgm:pt>
    <dgm:pt modelId="{11D73A70-4CE5-4699-90BD-DE30F3095633}">
      <dgm:prSet phldrT="[Text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9392BE10-CDE6-46BA-8B20-4512519D95E2}" type="parTrans" cxnId="{D8223AE7-9920-484D-BCAB-CD6793867B79}">
      <dgm:prSet/>
      <dgm:spPr/>
      <dgm:t>
        <a:bodyPr/>
        <a:lstStyle/>
        <a:p>
          <a:endParaRPr lang="en-US"/>
        </a:p>
      </dgm:t>
    </dgm:pt>
    <dgm:pt modelId="{CCBD865C-0E47-49D0-97EF-3B7EEF555BA8}" type="sibTrans" cxnId="{D8223AE7-9920-484D-BCAB-CD6793867B79}">
      <dgm:prSet/>
      <dgm:spPr/>
      <dgm:t>
        <a:bodyPr/>
        <a:lstStyle/>
        <a:p>
          <a:endParaRPr lang="en-US"/>
        </a:p>
      </dgm:t>
    </dgm:pt>
    <dgm:pt modelId="{17EFE77E-91CC-4DA7-9883-2B7A0EA5F61E}">
      <dgm:prSet custT="1"/>
      <dgm:spPr>
        <a:solidFill>
          <a:srgbClr val="FFFF99">
            <a:alpha val="89804"/>
          </a:srgbClr>
        </a:solidFill>
      </dgm:spPr>
      <dgm:t>
        <a:bodyPr/>
        <a:lstStyle/>
        <a:p>
          <a:r>
            <a:rPr lang="en-US" sz="1050" u="none" dirty="0">
              <a:latin typeface="Times New Roman" pitchFamily="18" charset="0"/>
              <a:cs typeface="Times New Roman" pitchFamily="18" charset="0"/>
            </a:rPr>
            <a:t>Jones Program in Ethics</a:t>
          </a:r>
        </a:p>
      </dgm:t>
    </dgm:pt>
    <dgm:pt modelId="{F659950A-DBF4-44AE-A84F-9A78F7750618}" type="parTrans" cxnId="{FF710E31-4E8A-429B-A21D-F841EF7FF30E}">
      <dgm:prSet/>
      <dgm:spPr/>
      <dgm:t>
        <a:bodyPr/>
        <a:lstStyle/>
        <a:p>
          <a:endParaRPr lang="en-US"/>
        </a:p>
      </dgm:t>
    </dgm:pt>
    <dgm:pt modelId="{876BC4BD-41B4-4A0A-98F2-6A4D56B344C4}" type="sibTrans" cxnId="{FF710E31-4E8A-429B-A21D-F841EF7FF30E}">
      <dgm:prSet/>
      <dgm:spPr/>
      <dgm:t>
        <a:bodyPr/>
        <a:lstStyle/>
        <a:p>
          <a:endParaRPr lang="en-US"/>
        </a:p>
      </dgm:t>
    </dgm:pt>
    <dgm:pt modelId="{136CE329-D8AE-4809-BBE0-36B488FC1819}">
      <dgm:prSet custT="1"/>
      <dgm:spPr/>
      <dgm:t>
        <a:bodyPr/>
        <a:lstStyle/>
        <a:p>
          <a:endParaRPr lang="en-US" sz="950" dirty="0">
            <a:latin typeface="Times New Roman" pitchFamily="18" charset="0"/>
            <a:cs typeface="Times New Roman" pitchFamily="18" charset="0"/>
          </a:endParaRPr>
        </a:p>
      </dgm:t>
    </dgm:pt>
    <dgm:pt modelId="{DFD3ECB9-7236-42FE-B3FD-D33F07E7B74C}" type="parTrans" cxnId="{924B234B-0679-4D6F-AFF2-DC62F7E0159A}">
      <dgm:prSet/>
      <dgm:spPr/>
      <dgm:t>
        <a:bodyPr/>
        <a:lstStyle/>
        <a:p>
          <a:endParaRPr lang="en-US"/>
        </a:p>
      </dgm:t>
    </dgm:pt>
    <dgm:pt modelId="{B79E6AB1-0B09-4A60-AABA-17F980C8BC2B}" type="sibTrans" cxnId="{924B234B-0679-4D6F-AFF2-DC62F7E0159A}">
      <dgm:prSet/>
      <dgm:spPr/>
      <dgm:t>
        <a:bodyPr/>
        <a:lstStyle/>
        <a:p>
          <a:endParaRPr lang="en-US"/>
        </a:p>
      </dgm:t>
    </dgm:pt>
    <dgm:pt modelId="{FB284E9A-EB26-41FE-9B47-8E18E912D05D}">
      <dgm:prSet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sz="1050" u="none" dirty="0">
              <a:latin typeface="Times New Roman" pitchFamily="18" charset="0"/>
              <a:cs typeface="Times New Roman" pitchFamily="18" charset="0"/>
            </a:rPr>
            <a:t>Program based Ethical Instruction</a:t>
          </a:r>
        </a:p>
      </dgm:t>
    </dgm:pt>
    <dgm:pt modelId="{E941C326-8C5D-4BBA-8E2B-87BDE158EBA9}" type="parTrans" cxnId="{E2BF0BD3-711E-410D-89E0-1B60E9E084B5}">
      <dgm:prSet/>
      <dgm:spPr/>
      <dgm:t>
        <a:bodyPr/>
        <a:lstStyle/>
        <a:p>
          <a:endParaRPr lang="en-US"/>
        </a:p>
      </dgm:t>
    </dgm:pt>
    <dgm:pt modelId="{64BCCCC8-2175-439B-AF6B-07C31D560215}" type="sibTrans" cxnId="{E2BF0BD3-711E-410D-89E0-1B60E9E084B5}">
      <dgm:prSet/>
      <dgm:spPr/>
      <dgm:t>
        <a:bodyPr/>
        <a:lstStyle/>
        <a:p>
          <a:endParaRPr lang="en-US"/>
        </a:p>
      </dgm:t>
    </dgm:pt>
    <dgm:pt modelId="{2A72E53C-EB42-4C4E-B016-D51D455C3E28}">
      <dgm:prSet custT="1"/>
      <dgm:spPr>
        <a:solidFill>
          <a:srgbClr val="FFFF99">
            <a:alpha val="90000"/>
          </a:srgbClr>
        </a:solidFill>
      </dgm:spPr>
      <dgm:t>
        <a:bodyPr/>
        <a:lstStyle/>
        <a:p>
          <a:endParaRPr lang="en-US" sz="1050" u="none" dirty="0">
            <a:latin typeface="Times New Roman" pitchFamily="18" charset="0"/>
            <a:cs typeface="Times New Roman" pitchFamily="18" charset="0"/>
          </a:endParaRPr>
        </a:p>
      </dgm:t>
    </dgm:pt>
    <dgm:pt modelId="{87166A67-E36D-466F-9722-A1ACA85882C1}" type="parTrans" cxnId="{E84465FA-6DF0-41E6-8EB1-FA2DD4F26CCD}">
      <dgm:prSet/>
      <dgm:spPr/>
      <dgm:t>
        <a:bodyPr/>
        <a:lstStyle/>
        <a:p>
          <a:endParaRPr lang="en-US"/>
        </a:p>
      </dgm:t>
    </dgm:pt>
    <dgm:pt modelId="{C5184A41-4B6D-42C8-94AF-DC051969DF2C}" type="sibTrans" cxnId="{E84465FA-6DF0-41E6-8EB1-FA2DD4F26CCD}">
      <dgm:prSet/>
      <dgm:spPr/>
      <dgm:t>
        <a:bodyPr/>
        <a:lstStyle/>
        <a:p>
          <a:endParaRPr lang="en-US"/>
        </a:p>
      </dgm:t>
    </dgm:pt>
    <dgm:pt modelId="{87E77B6E-6D48-4235-ACE5-41785D46F700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GDR 1</a:t>
          </a:r>
          <a:r>
            <a:rPr lang="en-US" sz="1050" baseline="30000" dirty="0">
              <a:latin typeface="Times New Roman" pitchFamily="18" charset="0"/>
              <a:cs typeface="Times New Roman" pitchFamily="18" charset="0"/>
            </a:rPr>
            <a:t>st</a:t>
          </a:r>
          <a:r>
            <a:rPr lang="en-US" sz="1050" dirty="0">
              <a:latin typeface="Times New Roman" pitchFamily="18" charset="0"/>
              <a:cs typeface="Times New Roman" pitchFamily="18" charset="0"/>
            </a:rPr>
            <a:t> Year Colloquy Series</a:t>
          </a:r>
        </a:p>
      </dgm:t>
    </dgm:pt>
    <dgm:pt modelId="{F3FE2521-07C1-43F7-BFD3-CCB25D532E98}" type="parTrans" cxnId="{8138A1CF-F9BA-4C98-9EE5-90142BFF12A4}">
      <dgm:prSet/>
      <dgm:spPr/>
      <dgm:t>
        <a:bodyPr/>
        <a:lstStyle/>
        <a:p>
          <a:endParaRPr lang="en-US"/>
        </a:p>
      </dgm:t>
    </dgm:pt>
    <dgm:pt modelId="{4A50CD47-EF0A-4AF8-9115-A29EB0C31B7E}" type="sibTrans" cxnId="{8138A1CF-F9BA-4C98-9EE5-90142BFF12A4}">
      <dgm:prSet/>
      <dgm:spPr/>
      <dgm:t>
        <a:bodyPr/>
        <a:lstStyle/>
        <a:p>
          <a:endParaRPr lang="en-US"/>
        </a:p>
      </dgm:t>
    </dgm:pt>
    <dgm:pt modelId="{913BBAFB-AA91-4DFF-8E44-CEBF58675715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92BFF9A9-1EE4-4FCA-B5C5-92C10EF91E21}" type="parTrans" cxnId="{55C72CE7-D36F-44F4-96B3-2B7A0B5E2458}">
      <dgm:prSet/>
      <dgm:spPr/>
      <dgm:t>
        <a:bodyPr/>
        <a:lstStyle/>
        <a:p>
          <a:endParaRPr lang="en-US"/>
        </a:p>
      </dgm:t>
    </dgm:pt>
    <dgm:pt modelId="{1AE18047-9A58-405F-9380-FDAD03E762F2}" type="sibTrans" cxnId="{55C72CE7-D36F-44F4-96B3-2B7A0B5E2458}">
      <dgm:prSet/>
      <dgm:spPr/>
      <dgm:t>
        <a:bodyPr/>
        <a:lstStyle/>
        <a:p>
          <a:endParaRPr lang="en-US"/>
        </a:p>
      </dgm:t>
    </dgm:pt>
    <dgm:pt modelId="{9C8B2BAD-5E65-468B-B3F1-F391F8B4F847}">
      <dgm:prSet custT="1"/>
      <dgm:spPr/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Dates are scheduled by the Laney Graduate School (LGS)</a:t>
          </a:r>
        </a:p>
      </dgm:t>
    </dgm:pt>
    <dgm:pt modelId="{90C69A3F-0411-43F4-987D-8989E44856C5}" type="parTrans" cxnId="{48E52DA7-B49D-4F60-A685-87C9B7A97757}">
      <dgm:prSet/>
      <dgm:spPr/>
      <dgm:t>
        <a:bodyPr/>
        <a:lstStyle/>
        <a:p>
          <a:endParaRPr lang="en-US"/>
        </a:p>
      </dgm:t>
    </dgm:pt>
    <dgm:pt modelId="{8AB0FF85-250E-44A0-8A5A-CF6684085E8D}" type="sibTrans" cxnId="{48E52DA7-B49D-4F60-A685-87C9B7A97757}">
      <dgm:prSet/>
      <dgm:spPr/>
      <dgm:t>
        <a:bodyPr/>
        <a:lstStyle/>
        <a:p>
          <a:endParaRPr lang="en-US"/>
        </a:p>
      </dgm:t>
    </dgm:pt>
    <dgm:pt modelId="{794A5BEB-B61F-4A6B-A6C7-B732820121DA}">
      <dgm:prSet custT="1"/>
      <dgm:spPr/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0FF43C3E-4D39-4C1A-ADFF-C9E68C7B0434}" type="parTrans" cxnId="{430630C0-A95B-4A82-929E-AAFA437DA776}">
      <dgm:prSet/>
      <dgm:spPr/>
      <dgm:t>
        <a:bodyPr/>
        <a:lstStyle/>
        <a:p>
          <a:endParaRPr lang="en-US"/>
        </a:p>
      </dgm:t>
    </dgm:pt>
    <dgm:pt modelId="{79EEEBA2-BCCA-444E-A0B6-E020D1919D90}" type="sibTrans" cxnId="{430630C0-A95B-4A82-929E-AAFA437DA776}">
      <dgm:prSet/>
      <dgm:spPr/>
      <dgm:t>
        <a:bodyPr/>
        <a:lstStyle/>
        <a:p>
          <a:endParaRPr lang="en-US"/>
        </a:p>
      </dgm:t>
    </dgm:pt>
    <dgm:pt modelId="{3B922836-316F-40AD-82A7-E995DAB7A81E}">
      <dgm:prSet custT="1"/>
      <dgm:spPr>
        <a:solidFill>
          <a:srgbClr val="FFFF99">
            <a:alpha val="89804"/>
          </a:srgbClr>
        </a:solidFill>
      </dgm:spPr>
      <dgm:t>
        <a:bodyPr/>
        <a:lstStyle/>
        <a:p>
          <a:endParaRPr lang="en-US" sz="1050" u="none" dirty="0">
            <a:latin typeface="Times New Roman" pitchFamily="18" charset="0"/>
            <a:cs typeface="Times New Roman" pitchFamily="18" charset="0"/>
          </a:endParaRPr>
        </a:p>
      </dgm:t>
    </dgm:pt>
    <dgm:pt modelId="{C326AA29-110F-4A80-8047-FF2D0775B26D}" type="parTrans" cxnId="{57D9EA8F-B423-4DD0-8994-5DCD61E789C2}">
      <dgm:prSet/>
      <dgm:spPr/>
      <dgm:t>
        <a:bodyPr/>
        <a:lstStyle/>
        <a:p>
          <a:endParaRPr lang="en-US"/>
        </a:p>
      </dgm:t>
    </dgm:pt>
    <dgm:pt modelId="{6863AB4A-41C4-4D29-B743-B3E787613471}" type="sibTrans" cxnId="{57D9EA8F-B423-4DD0-8994-5DCD61E789C2}">
      <dgm:prSet/>
      <dgm:spPr/>
      <dgm:t>
        <a:bodyPr/>
        <a:lstStyle/>
        <a:p>
          <a:endParaRPr lang="en-US"/>
        </a:p>
      </dgm:t>
    </dgm:pt>
    <dgm:pt modelId="{557AE965-1796-43C3-A886-261E76180A05}">
      <dgm:prSet custT="1"/>
      <dgm:spPr>
        <a:noFill/>
        <a:ln>
          <a:noFill/>
        </a:ln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Offered in the fall and spring semesters</a:t>
          </a:r>
        </a:p>
      </dgm:t>
    </dgm:pt>
    <dgm:pt modelId="{A2D01C0C-EDA6-4061-8120-C42DF5653E0C}" type="sibTrans" cxnId="{04A738EA-BE0D-4100-8B3C-65A21F036EC0}">
      <dgm:prSet/>
      <dgm:spPr/>
      <dgm:t>
        <a:bodyPr/>
        <a:lstStyle/>
        <a:p>
          <a:endParaRPr lang="en-US"/>
        </a:p>
      </dgm:t>
    </dgm:pt>
    <dgm:pt modelId="{6E85E075-1EE4-41CD-874C-A75A220AA521}" type="parTrans" cxnId="{04A738EA-BE0D-4100-8B3C-65A21F036EC0}">
      <dgm:prSet/>
      <dgm:spPr/>
      <dgm:t>
        <a:bodyPr/>
        <a:lstStyle/>
        <a:p>
          <a:endParaRPr lang="en-US"/>
        </a:p>
      </dgm:t>
    </dgm:pt>
    <dgm:pt modelId="{072CAEB9-18AF-40BD-9F3D-ED9FB5CD7441}">
      <dgm:prSet custT="1"/>
      <dgm:spPr/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8AE5114E-43F3-4141-AB87-388054CAB9BE}" type="parTrans" cxnId="{4ED6186C-631C-4FA3-BD52-4B9DC290624B}">
      <dgm:prSet/>
      <dgm:spPr/>
      <dgm:t>
        <a:bodyPr/>
        <a:lstStyle/>
        <a:p>
          <a:endParaRPr lang="en-US"/>
        </a:p>
      </dgm:t>
    </dgm:pt>
    <dgm:pt modelId="{0E6BED45-6E7F-489C-979A-7E050E5EE60F}" type="sibTrans" cxnId="{4ED6186C-631C-4FA3-BD52-4B9DC290624B}">
      <dgm:prSet/>
      <dgm:spPr/>
      <dgm:t>
        <a:bodyPr/>
        <a:lstStyle/>
        <a:p>
          <a:endParaRPr lang="en-US"/>
        </a:p>
      </dgm:t>
    </dgm:pt>
    <dgm:pt modelId="{7BE40366-54D6-4FAF-AB8C-83DFA506D7A5}">
      <dgm:prSet custT="1"/>
      <dgm:spPr/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Dates are scheduled by the GDR</a:t>
          </a:r>
        </a:p>
      </dgm:t>
    </dgm:pt>
    <dgm:pt modelId="{FA1C2CA0-B71E-49EC-9FDC-3B8AD6F0C18E}" type="parTrans" cxnId="{ACEE84D5-CC0D-4CC8-A86B-AF5C471F104B}">
      <dgm:prSet/>
      <dgm:spPr/>
      <dgm:t>
        <a:bodyPr/>
        <a:lstStyle/>
        <a:p>
          <a:endParaRPr lang="en-US"/>
        </a:p>
      </dgm:t>
    </dgm:pt>
    <dgm:pt modelId="{2426DBF6-A9FC-4C06-8B35-278329EC1828}" type="sibTrans" cxnId="{ACEE84D5-CC0D-4CC8-A86B-AF5C471F104B}">
      <dgm:prSet/>
      <dgm:spPr/>
      <dgm:t>
        <a:bodyPr/>
        <a:lstStyle/>
        <a:p>
          <a:endParaRPr lang="en-US"/>
        </a:p>
      </dgm:t>
    </dgm:pt>
    <dgm:pt modelId="{25D791EC-A820-4547-A40D-27CBAE765103}">
      <dgm:prSet custT="1"/>
      <dgm:spPr>
        <a:solidFill>
          <a:srgbClr val="00FFCC">
            <a:alpha val="90000"/>
          </a:srgbClr>
        </a:solidFill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Offered in the fall and spring semesters</a:t>
          </a:r>
        </a:p>
      </dgm:t>
    </dgm:pt>
    <dgm:pt modelId="{336A678F-4D1C-4CD1-82FF-191F3413EA3B}" type="parTrans" cxnId="{EED4B3C2-CD8F-4491-89FF-826102CFE0FC}">
      <dgm:prSet/>
      <dgm:spPr/>
      <dgm:t>
        <a:bodyPr/>
        <a:lstStyle/>
        <a:p>
          <a:endParaRPr lang="en-US"/>
        </a:p>
      </dgm:t>
    </dgm:pt>
    <dgm:pt modelId="{B4FF0E8A-2641-4F4F-8744-98E47825F45D}" type="sibTrans" cxnId="{EED4B3C2-CD8F-4491-89FF-826102CFE0FC}">
      <dgm:prSet/>
      <dgm:spPr/>
      <dgm:t>
        <a:bodyPr/>
        <a:lstStyle/>
        <a:p>
          <a:endParaRPr lang="en-US"/>
        </a:p>
      </dgm:t>
    </dgm:pt>
    <dgm:pt modelId="{83855E5B-06C5-43AA-B05B-75A150B494E4}">
      <dgm:prSet custT="1"/>
      <dgm:spPr>
        <a:solidFill>
          <a:srgbClr val="00FFCC">
            <a:alpha val="90000"/>
          </a:srgbClr>
        </a:solidFill>
      </dgm:spPr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AEBA785B-A9AB-4E4A-8F6F-C07C70B650CF}" type="parTrans" cxnId="{67B7A6ED-DA87-40D1-91D9-750804CC3D92}">
      <dgm:prSet/>
      <dgm:spPr/>
      <dgm:t>
        <a:bodyPr/>
        <a:lstStyle/>
        <a:p>
          <a:endParaRPr lang="en-US"/>
        </a:p>
      </dgm:t>
    </dgm:pt>
    <dgm:pt modelId="{ED642CFC-2E39-4CC5-A57F-FBF397612DFE}" type="sibTrans" cxnId="{67B7A6ED-DA87-40D1-91D9-750804CC3D92}">
      <dgm:prSet/>
      <dgm:spPr/>
      <dgm:t>
        <a:bodyPr/>
        <a:lstStyle/>
        <a:p>
          <a:endParaRPr lang="en-US"/>
        </a:p>
      </dgm:t>
    </dgm:pt>
    <dgm:pt modelId="{FB07722B-F42E-C447-9AFE-752971712E85}">
      <dgm:prSet phldrT="[Text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06DBCD78-07AC-8448-9005-F9BD498C5CF9}" type="parTrans" cxnId="{3540997E-9D58-6643-B984-1AA69F48960C}">
      <dgm:prSet/>
      <dgm:spPr/>
    </dgm:pt>
    <dgm:pt modelId="{98E2413C-DACF-7044-ADCE-D9C09E1DFCE7}" type="sibTrans" cxnId="{3540997E-9D58-6643-B984-1AA69F48960C}">
      <dgm:prSet/>
      <dgm:spPr/>
    </dgm:pt>
    <dgm:pt modelId="{228A322C-FC72-4D43-9AEE-5164028B5170}" type="pres">
      <dgm:prSet presAssocID="{542942C6-8C35-4B8C-AD63-2FC5033E12C4}" presName="Name0" presStyleCnt="0">
        <dgm:presLayoutVars>
          <dgm:dir/>
          <dgm:animLvl val="lvl"/>
          <dgm:resizeHandles val="exact"/>
        </dgm:presLayoutVars>
      </dgm:prSet>
      <dgm:spPr/>
    </dgm:pt>
    <dgm:pt modelId="{4E782868-B6F5-4E74-8D46-AAB3904C67E1}" type="pres">
      <dgm:prSet presAssocID="{01A8F4C9-83B9-4A70-9372-69AE483FEAD9}" presName="composite" presStyleCnt="0"/>
      <dgm:spPr/>
    </dgm:pt>
    <dgm:pt modelId="{76DC5112-6F63-453F-9CAA-48818F25FDDD}" type="pres">
      <dgm:prSet presAssocID="{01A8F4C9-83B9-4A70-9372-69AE483FEAD9}" presName="parTx" presStyleLbl="alignNode1" presStyleIdx="0" presStyleCnt="8">
        <dgm:presLayoutVars>
          <dgm:chMax val="0"/>
          <dgm:chPref val="0"/>
          <dgm:bulletEnabled val="1"/>
        </dgm:presLayoutVars>
      </dgm:prSet>
      <dgm:spPr/>
    </dgm:pt>
    <dgm:pt modelId="{8CB5851A-7C40-49AB-A1F2-7545CF2AC96F}" type="pres">
      <dgm:prSet presAssocID="{01A8F4C9-83B9-4A70-9372-69AE483FEAD9}" presName="desTx" presStyleLbl="alignAccFollowNode1" presStyleIdx="0" presStyleCnt="8" custScaleY="100000">
        <dgm:presLayoutVars>
          <dgm:bulletEnabled val="1"/>
        </dgm:presLayoutVars>
      </dgm:prSet>
      <dgm:spPr/>
    </dgm:pt>
    <dgm:pt modelId="{711E7D19-E854-4D9D-AAB7-797546860EFC}" type="pres">
      <dgm:prSet presAssocID="{DEB349F7-F04E-48A8-A006-2FC7BC89F481}" presName="space" presStyleCnt="0"/>
      <dgm:spPr/>
    </dgm:pt>
    <dgm:pt modelId="{5CA51FBE-C1F3-4ADE-B18C-E78894D8F5C2}" type="pres">
      <dgm:prSet presAssocID="{637BBBD2-0E9A-43B5-B13A-021A897B5356}" presName="composite" presStyleCnt="0"/>
      <dgm:spPr/>
    </dgm:pt>
    <dgm:pt modelId="{10BEEBC5-A8C3-454A-BB01-0A765F9CCE92}" type="pres">
      <dgm:prSet presAssocID="{637BBBD2-0E9A-43B5-B13A-021A897B5356}" presName="parTx" presStyleLbl="alignNode1" presStyleIdx="1" presStyleCnt="8" custLinFactNeighborX="15286" custLinFactNeighborY="-9863">
        <dgm:presLayoutVars>
          <dgm:chMax val="0"/>
          <dgm:chPref val="0"/>
          <dgm:bulletEnabled val="1"/>
        </dgm:presLayoutVars>
      </dgm:prSet>
      <dgm:spPr/>
    </dgm:pt>
    <dgm:pt modelId="{DD457571-ABDC-4CEA-8319-2A287864E448}" type="pres">
      <dgm:prSet presAssocID="{637BBBD2-0E9A-43B5-B13A-021A897B5356}" presName="desTx" presStyleLbl="alignAccFollowNode1" presStyleIdx="1" presStyleCnt="8" custLinFactNeighborX="15286" custLinFactNeighborY="-728">
        <dgm:presLayoutVars>
          <dgm:bulletEnabled val="1"/>
        </dgm:presLayoutVars>
      </dgm:prSet>
      <dgm:spPr/>
    </dgm:pt>
    <dgm:pt modelId="{E3E0C5D9-C94C-4150-9F5C-82D5BF7ABD89}" type="pres">
      <dgm:prSet presAssocID="{5748EF39-45E5-42B3-90FB-5B0FE6A5956C}" presName="space" presStyleCnt="0"/>
      <dgm:spPr/>
    </dgm:pt>
    <dgm:pt modelId="{5EB3B120-E68A-48F4-B267-D648D7A9747A}" type="pres">
      <dgm:prSet presAssocID="{57936567-1159-4BB4-83FC-9B5D3B24EAE9}" presName="composite" presStyleCnt="0"/>
      <dgm:spPr/>
    </dgm:pt>
    <dgm:pt modelId="{3C47BB5C-59FD-45F8-A6D2-D0CEB20EEA0D}" type="pres">
      <dgm:prSet presAssocID="{57936567-1159-4BB4-83FC-9B5D3B24EAE9}" presName="parTx" presStyleLbl="alignNode1" presStyleIdx="2" presStyleCnt="8" custLinFactNeighborX="30694" custLinFactNeighborY="-14181">
        <dgm:presLayoutVars>
          <dgm:chMax val="0"/>
          <dgm:chPref val="0"/>
          <dgm:bulletEnabled val="1"/>
        </dgm:presLayoutVars>
      </dgm:prSet>
      <dgm:spPr/>
    </dgm:pt>
    <dgm:pt modelId="{C61E849C-B249-4DA9-8970-F873D616E628}" type="pres">
      <dgm:prSet presAssocID="{57936567-1159-4BB4-83FC-9B5D3B24EAE9}" presName="desTx" presStyleLbl="alignAccFollowNode1" presStyleIdx="2" presStyleCnt="8" custLinFactNeighborX="30694" custLinFactNeighborY="-728">
        <dgm:presLayoutVars>
          <dgm:bulletEnabled val="1"/>
        </dgm:presLayoutVars>
      </dgm:prSet>
      <dgm:spPr/>
    </dgm:pt>
    <dgm:pt modelId="{15BC18CA-FC21-4C9B-BD91-5C6175458DD9}" type="pres">
      <dgm:prSet presAssocID="{FB9C83F2-5801-4ED7-A317-0BD78D6E8BFB}" presName="space" presStyleCnt="0"/>
      <dgm:spPr/>
    </dgm:pt>
    <dgm:pt modelId="{7A9A9C30-18E4-4BC5-BD3D-B64905F38A04}" type="pres">
      <dgm:prSet presAssocID="{9942244D-B926-4FAD-AF65-980898C92351}" presName="composite" presStyleCnt="0"/>
      <dgm:spPr/>
    </dgm:pt>
    <dgm:pt modelId="{8B43F9A6-AA6F-496E-987D-0491B83C2181}" type="pres">
      <dgm:prSet presAssocID="{9942244D-B926-4FAD-AF65-980898C92351}" presName="parTx" presStyleLbl="alignNode1" presStyleIdx="3" presStyleCnt="8" custScaleX="98185" custScaleY="85944" custLinFactX="104011" custLinFactNeighborX="200000" custLinFactNeighborY="-11348">
        <dgm:presLayoutVars>
          <dgm:chMax val="0"/>
          <dgm:chPref val="0"/>
          <dgm:bulletEnabled val="1"/>
        </dgm:presLayoutVars>
      </dgm:prSet>
      <dgm:spPr/>
    </dgm:pt>
    <dgm:pt modelId="{85187368-3FD1-466B-87DC-6C193CCD3083}" type="pres">
      <dgm:prSet presAssocID="{9942244D-B926-4FAD-AF65-980898C92351}" presName="desTx" presStyleLbl="alignAccFollowNode1" presStyleIdx="3" presStyleCnt="8" custLinFactX="104919" custLinFactNeighborX="200000" custLinFactNeighborY="-202">
        <dgm:presLayoutVars>
          <dgm:bulletEnabled val="1"/>
        </dgm:presLayoutVars>
      </dgm:prSet>
      <dgm:spPr/>
    </dgm:pt>
    <dgm:pt modelId="{7F67E1CC-4509-4632-90D8-2662CF08450F}" type="pres">
      <dgm:prSet presAssocID="{9D376E60-3E6C-4083-A7BB-DD8319D21D15}" presName="space" presStyleCnt="0"/>
      <dgm:spPr/>
    </dgm:pt>
    <dgm:pt modelId="{84997FCD-3B92-4094-8DC3-756418F38C2C}" type="pres">
      <dgm:prSet presAssocID="{557AE965-1796-43C3-A886-261E76180A05}" presName="composite" presStyleCnt="0"/>
      <dgm:spPr/>
    </dgm:pt>
    <dgm:pt modelId="{DB262FF3-E212-4768-81B8-1D4CC2AAAEB4}" type="pres">
      <dgm:prSet presAssocID="{557AE965-1796-43C3-A886-261E76180A05}" presName="parTx" presStyleLbl="alignNode1" presStyleIdx="4" presStyleCnt="8" custLinFactX="143164" custLinFactY="13575" custLinFactNeighborX="200000" custLinFactNeighborY="100000">
        <dgm:presLayoutVars>
          <dgm:chMax val="0"/>
          <dgm:chPref val="0"/>
          <dgm:bulletEnabled val="1"/>
        </dgm:presLayoutVars>
      </dgm:prSet>
      <dgm:spPr/>
    </dgm:pt>
    <dgm:pt modelId="{409B18E2-0CB8-483C-BAB8-432D863B00FA}" type="pres">
      <dgm:prSet presAssocID="{557AE965-1796-43C3-A886-261E76180A05}" presName="desTx" presStyleLbl="alignAccFollowNode1" presStyleIdx="4" presStyleCnt="8" custScaleY="99855" custLinFactX="120327" custLinFactNeighborX="200000" custLinFactNeighborY="-401">
        <dgm:presLayoutVars>
          <dgm:bulletEnabled val="1"/>
        </dgm:presLayoutVars>
      </dgm:prSet>
      <dgm:spPr/>
    </dgm:pt>
    <dgm:pt modelId="{1E9C5CDA-C747-4CA3-ABBA-FBDB3F9DB2FB}" type="pres">
      <dgm:prSet presAssocID="{A2D01C0C-EDA6-4061-8120-C42DF5653E0C}" presName="space" presStyleCnt="0"/>
      <dgm:spPr/>
    </dgm:pt>
    <dgm:pt modelId="{134507C2-E59B-44E2-AB2C-F4B3A665D3B1}" type="pres">
      <dgm:prSet presAssocID="{FA41E7F3-9274-4559-8E77-2C1460F75230}" presName="composite" presStyleCnt="0"/>
      <dgm:spPr/>
    </dgm:pt>
    <dgm:pt modelId="{274091D3-1581-48EB-8F1A-77BF42BD410F}" type="pres">
      <dgm:prSet presAssocID="{FA41E7F3-9274-4559-8E77-2C1460F75230}" presName="parTx" presStyleLbl="alignNode1" presStyleIdx="5" presStyleCnt="8" custLinFactNeighborX="-44877" custLinFactNeighborY="-795">
        <dgm:presLayoutVars>
          <dgm:chMax val="0"/>
          <dgm:chPref val="0"/>
          <dgm:bulletEnabled val="1"/>
        </dgm:presLayoutVars>
      </dgm:prSet>
      <dgm:spPr/>
    </dgm:pt>
    <dgm:pt modelId="{81F558FE-044F-4D23-9294-44AA113DEEA5}" type="pres">
      <dgm:prSet presAssocID="{FA41E7F3-9274-4559-8E77-2C1460F75230}" presName="desTx" presStyleLbl="alignAccFollowNode1" presStyleIdx="5" presStyleCnt="8" custLinFactX="-21000" custLinFactNeighborX="-100000" custLinFactNeighborY="-728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noFill/>
        </a:ln>
      </dgm:spPr>
    </dgm:pt>
    <dgm:pt modelId="{19531C59-99FD-42B0-8C29-2C7C5C63712F}" type="pres">
      <dgm:prSet presAssocID="{85BEFDB6-7D44-4E33-A53D-DC0AF25BE557}" presName="space" presStyleCnt="0"/>
      <dgm:spPr/>
    </dgm:pt>
    <dgm:pt modelId="{691C6E1A-D298-4230-ABD6-81375E3D689C}" type="pres">
      <dgm:prSet presAssocID="{DBE491B0-D41E-4B46-A46E-657F78BB573F}" presName="composite" presStyleCnt="0"/>
      <dgm:spPr/>
    </dgm:pt>
    <dgm:pt modelId="{AF3B1A5D-1616-4E42-B5D6-DD47FD852F86}" type="pres">
      <dgm:prSet presAssocID="{DBE491B0-D41E-4B46-A46E-657F78BB573F}" presName="parTx" presStyleLbl="alignNode1" presStyleIdx="6" presStyleCnt="8" custLinFactX="-103510" custLinFactNeighborX="-200000" custLinFactNeighborY="-6272">
        <dgm:presLayoutVars>
          <dgm:chMax val="0"/>
          <dgm:chPref val="0"/>
          <dgm:bulletEnabled val="1"/>
        </dgm:presLayoutVars>
      </dgm:prSet>
      <dgm:spPr/>
    </dgm:pt>
    <dgm:pt modelId="{CD75A636-BBA8-48AD-8512-D79D6EB6DC07}" type="pres">
      <dgm:prSet presAssocID="{DBE491B0-D41E-4B46-A46E-657F78BB573F}" presName="desTx" presStyleLbl="alignAccFollowNode1" presStyleIdx="6" presStyleCnt="8" custScaleY="100001" custLinFactX="-103510" custLinFactNeighborX="-200000" custLinFactNeighborY="-727">
        <dgm:presLayoutVars>
          <dgm:bulletEnabled val="1"/>
        </dgm:presLayoutVars>
      </dgm:prSet>
      <dgm:spPr/>
    </dgm:pt>
    <dgm:pt modelId="{C081291F-DCA4-430E-98B7-1DFA2BA7CECD}" type="pres">
      <dgm:prSet presAssocID="{A0344C41-1677-4563-A8B0-D29718CFB280}" presName="space" presStyleCnt="0"/>
      <dgm:spPr/>
    </dgm:pt>
    <dgm:pt modelId="{92ECE050-A217-4B24-B2D7-3E336A05835B}" type="pres">
      <dgm:prSet presAssocID="{08A32130-F529-4EF5-B5D3-DF49CFF1C28A}" presName="composite" presStyleCnt="0"/>
      <dgm:spPr/>
    </dgm:pt>
    <dgm:pt modelId="{06051431-C9E7-44DF-B1FB-C1C2B09F4765}" type="pres">
      <dgm:prSet presAssocID="{08A32130-F529-4EF5-B5D3-DF49CFF1C28A}" presName="parTx" presStyleLbl="alignNode1" presStyleIdx="7" presStyleCnt="8" custLinFactNeighborX="-21673" custLinFactNeighborY="-4858">
        <dgm:presLayoutVars>
          <dgm:chMax val="0"/>
          <dgm:chPref val="0"/>
          <dgm:bulletEnabled val="1"/>
        </dgm:presLayoutVars>
      </dgm:prSet>
      <dgm:spPr/>
    </dgm:pt>
    <dgm:pt modelId="{A01314CC-BE82-41A8-917D-AA3B3E329D41}" type="pres">
      <dgm:prSet presAssocID="{08A32130-F529-4EF5-B5D3-DF49CFF1C28A}" presName="desTx" presStyleLbl="alignAccFollowNode1" presStyleIdx="7" presStyleCnt="8" custLinFactX="-100000" custLinFactNeighborX="-172877" custLinFactNeighborY="-728">
        <dgm:presLayoutVars>
          <dgm:bulletEnabled val="1"/>
        </dgm:presLayoutVars>
      </dgm:prSet>
      <dgm:spPr/>
    </dgm:pt>
  </dgm:ptLst>
  <dgm:cxnLst>
    <dgm:cxn modelId="{356E5003-61D8-4281-9C7B-7A8CC6E12221}" type="presOf" srcId="{F0B50640-DAB9-4816-82B0-31423F92E8D6}" destId="{CD75A636-BBA8-48AD-8512-D79D6EB6DC07}" srcOrd="0" destOrd="4" presId="urn:microsoft.com/office/officeart/2005/8/layout/hList1"/>
    <dgm:cxn modelId="{03A4F003-3497-4BB1-894A-0CDF57D7BBAD}" type="presOf" srcId="{7A058C13-C453-4C0F-BB95-3A715D6E30EB}" destId="{85187368-3FD1-466B-87DC-6C193CCD3083}" srcOrd="0" destOrd="4" presId="urn:microsoft.com/office/officeart/2005/8/layout/hList1"/>
    <dgm:cxn modelId="{04C3D605-D4AB-45C2-AEC8-0DF6D022F0BF}" type="presOf" srcId="{3F0F4688-93A8-4006-B65F-5249998B2CB5}" destId="{A01314CC-BE82-41A8-917D-AA3B3E329D41}" srcOrd="0" destOrd="2" presId="urn:microsoft.com/office/officeart/2005/8/layout/hList1"/>
    <dgm:cxn modelId="{F29A800C-19C5-4C4D-B3D3-D579F067B87C}" type="presOf" srcId="{2A72E53C-EB42-4C4E-B016-D51D455C3E28}" destId="{85187368-3FD1-466B-87DC-6C193CCD3083}" srcOrd="0" destOrd="1" presId="urn:microsoft.com/office/officeart/2005/8/layout/hList1"/>
    <dgm:cxn modelId="{C8371C0D-5242-4D1E-A744-E23B24AF47DB}" srcId="{DBE491B0-D41E-4B46-A46E-657F78BB573F}" destId="{A433D2E4-D7E1-4BAA-9BFF-2B108A2DABB4}" srcOrd="2" destOrd="0" parTransId="{C1376D23-EE74-48D3-8C1D-6CFDA8763693}" sibTransId="{6D2D6D02-4712-4408-B5C1-5B87EFCB3837}"/>
    <dgm:cxn modelId="{B9608510-B451-4E72-BF59-D5CFC6B902AC}" srcId="{542942C6-8C35-4B8C-AD63-2FC5033E12C4}" destId="{01A8F4C9-83B9-4A70-9372-69AE483FEAD9}" srcOrd="0" destOrd="0" parTransId="{71B429B3-1F8C-450A-82C9-45D75CC8630F}" sibTransId="{DEB349F7-F04E-48A8-A006-2FC7BC89F481}"/>
    <dgm:cxn modelId="{1199A112-ADD9-44CA-9024-BD0AAC8FB2A8}" type="presOf" srcId="{58AAF893-BFEC-47E5-A897-72DAABD79B52}" destId="{85187368-3FD1-466B-87DC-6C193CCD3083}" srcOrd="0" destOrd="2" presId="urn:microsoft.com/office/officeart/2005/8/layout/hList1"/>
    <dgm:cxn modelId="{8771FB14-7445-4931-8CC1-BAC04FC93649}" srcId="{557AE965-1796-43C3-A886-261E76180A05}" destId="{F9A7A8AB-5C6D-4AF3-BEE9-6E5E19C3F8DD}" srcOrd="4" destOrd="0" parTransId="{C3197A21-6FA4-449D-9B7A-3862A3A2BDA4}" sibTransId="{39FF3F77-C211-48D4-A644-21F974E16A5B}"/>
    <dgm:cxn modelId="{891F5428-D66D-46FE-80F8-C8C3314D2640}" type="presOf" srcId="{C1395ED2-BE53-4C27-AF61-84DD08CCB6A2}" destId="{409B18E2-0CB8-483C-BAB8-432D863B00FA}" srcOrd="0" destOrd="3" presId="urn:microsoft.com/office/officeart/2005/8/layout/hList1"/>
    <dgm:cxn modelId="{68B9A72D-DDC4-4ED9-BB17-FB41335A126B}" srcId="{01A8F4C9-83B9-4A70-9372-69AE483FEAD9}" destId="{1D14E3AA-1C8A-4CB7-ADBF-55CC240211D9}" srcOrd="2" destOrd="0" parTransId="{054365BA-3BE9-46B5-B942-92E9D7BC0E98}" sibTransId="{F123F396-26C3-48EA-8B80-53378D94C13C}"/>
    <dgm:cxn modelId="{BA99102F-419C-429F-A2A8-704B0B83E932}" type="presOf" srcId="{557AE965-1796-43C3-A886-261E76180A05}" destId="{DB262FF3-E212-4768-81B8-1D4CC2AAAEB4}" srcOrd="0" destOrd="0" presId="urn:microsoft.com/office/officeart/2005/8/layout/hList1"/>
    <dgm:cxn modelId="{FF710E31-4E8A-429B-A21D-F841EF7FF30E}" srcId="{08A32130-F529-4EF5-B5D3-DF49CFF1C28A}" destId="{17EFE77E-91CC-4DA7-9883-2B7A0EA5F61E}" srcOrd="0" destOrd="0" parTransId="{F659950A-DBF4-44AE-A84F-9A78F7750618}" sibTransId="{876BC4BD-41B4-4A0A-98F2-6A4D56B344C4}"/>
    <dgm:cxn modelId="{B6EA4533-E24E-4A16-AE81-19A8C6AA8D05}" type="presOf" srcId="{01A8F4C9-83B9-4A70-9372-69AE483FEAD9}" destId="{76DC5112-6F63-453F-9CAA-48818F25FDDD}" srcOrd="0" destOrd="0" presId="urn:microsoft.com/office/officeart/2005/8/layout/hList1"/>
    <dgm:cxn modelId="{39F69B34-3F48-493A-9AB4-A9BEBDC32E4C}" type="presOf" srcId="{542942C6-8C35-4B8C-AD63-2FC5033E12C4}" destId="{228A322C-FC72-4D43-9AEE-5164028B5170}" srcOrd="0" destOrd="0" presId="urn:microsoft.com/office/officeart/2005/8/layout/hList1"/>
    <dgm:cxn modelId="{CC74A337-B006-42D7-98C1-C5BBFA2570AE}" type="presOf" srcId="{3969E7A7-B51D-4773-8263-17B7FAFDF567}" destId="{A01314CC-BE82-41A8-917D-AA3B3E329D41}" srcOrd="0" destOrd="4" presId="urn:microsoft.com/office/officeart/2005/8/layout/hList1"/>
    <dgm:cxn modelId="{23ABC03A-4241-4F00-B7C1-0A9B54F8FCA6}" type="presOf" srcId="{A46F77AB-FEB9-44C1-8785-02F44AF95705}" destId="{85187368-3FD1-466B-87DC-6C193CCD3083}" srcOrd="0" destOrd="3" presId="urn:microsoft.com/office/officeart/2005/8/layout/hList1"/>
    <dgm:cxn modelId="{EF8C2844-B45C-436A-84D3-809BAA671227}" type="presOf" srcId="{7E96EE0E-FB12-4EBD-87B2-55260B5B6BE6}" destId="{409B18E2-0CB8-483C-BAB8-432D863B00FA}" srcOrd="0" destOrd="5" presId="urn:microsoft.com/office/officeart/2005/8/layout/hList1"/>
    <dgm:cxn modelId="{90DE3144-0C57-4518-809F-6E0529343B7C}" srcId="{542942C6-8C35-4B8C-AD63-2FC5033E12C4}" destId="{57936567-1159-4BB4-83FC-9B5D3B24EAE9}" srcOrd="2" destOrd="0" parTransId="{4FCF08EB-3222-4EC2-A406-CB3FFFB947C2}" sibTransId="{FB9C83F2-5801-4ED7-A317-0BD78D6E8BFB}"/>
    <dgm:cxn modelId="{7BC73D44-5CB3-4BBD-B289-21D23908206C}" type="presOf" srcId="{82EDCB0D-A288-45FF-96A4-7ED78F7D0E83}" destId="{DD457571-ABDC-4CEA-8319-2A287864E448}" srcOrd="0" destOrd="0" presId="urn:microsoft.com/office/officeart/2005/8/layout/hList1"/>
    <dgm:cxn modelId="{A15CFD44-DA7B-464E-8458-16B82D5ECD31}" srcId="{01A8F4C9-83B9-4A70-9372-69AE483FEAD9}" destId="{790E9C18-23A7-478B-9EFE-D3550517EC80}" srcOrd="0" destOrd="0" parTransId="{6D9222F0-CF7F-4CD4-9CAE-5B2D776A29C1}" sibTransId="{E3BC3C90-BB4F-45FF-83B4-FC63D366B12E}"/>
    <dgm:cxn modelId="{D8E24845-1543-4E06-B0BE-5CB2E2A6877E}" type="presOf" srcId="{37A14EC8-735A-4EB3-9CCC-320F1BEB22CF}" destId="{C61E849C-B249-4DA9-8970-F873D616E628}" srcOrd="0" destOrd="2" presId="urn:microsoft.com/office/officeart/2005/8/layout/hList1"/>
    <dgm:cxn modelId="{924B234B-0679-4D6F-AFF2-DC62F7E0159A}" srcId="{08A32130-F529-4EF5-B5D3-DF49CFF1C28A}" destId="{136CE329-D8AE-4809-BBE0-36B488FC1819}" srcOrd="7" destOrd="0" parTransId="{DFD3ECB9-7236-42FE-B3FD-D33F07E7B74C}" sibTransId="{B79E6AB1-0B09-4A60-AABA-17F980C8BC2B}"/>
    <dgm:cxn modelId="{5AE73E51-A078-45E1-A2C8-84475F40ED12}" srcId="{01A8F4C9-83B9-4A70-9372-69AE483FEAD9}" destId="{6D8EE3C0-C23F-4503-8DA7-02F330CF8A75}" srcOrd="1" destOrd="0" parTransId="{8682A40A-68D1-423C-98C7-48363C5C85FA}" sibTransId="{0A1B7C78-2B76-41C8-87C9-0731810A7FA3}"/>
    <dgm:cxn modelId="{57EA5054-71C8-4916-B207-1FC3A9917697}" type="presOf" srcId="{77F4F680-2CD8-424F-BD2D-1D9A751CC13D}" destId="{CD75A636-BBA8-48AD-8512-D79D6EB6DC07}" srcOrd="0" destOrd="3" presId="urn:microsoft.com/office/officeart/2005/8/layout/hList1"/>
    <dgm:cxn modelId="{FB177E57-881A-4ABA-87F7-FB0D6EBBE6BE}" type="presOf" srcId="{794A5BEB-B61F-4A6B-A6C7-B732820121DA}" destId="{A01314CC-BE82-41A8-917D-AA3B3E329D41}" srcOrd="0" destOrd="5" presId="urn:microsoft.com/office/officeart/2005/8/layout/hList1"/>
    <dgm:cxn modelId="{496CBA5A-A185-48CA-AD60-4127DECA51E7}" srcId="{542942C6-8C35-4B8C-AD63-2FC5033E12C4}" destId="{9942244D-B926-4FAD-AF65-980898C92351}" srcOrd="3" destOrd="0" parTransId="{BE340967-4223-41CF-B3BB-E527E7B39912}" sibTransId="{9D376E60-3E6C-4083-A7BB-DD8319D21D15}"/>
    <dgm:cxn modelId="{D7A2655C-D460-4411-85EB-0238EA5AF1F3}" srcId="{557AE965-1796-43C3-A886-261E76180A05}" destId="{C1395ED2-BE53-4C27-AF61-84DD08CCB6A2}" srcOrd="3" destOrd="0" parTransId="{265B7338-673B-4A93-B1C9-D0B8DEAA2261}" sibTransId="{09BAE099-09F3-4C8E-9217-7D33044EDE25}"/>
    <dgm:cxn modelId="{459C7C5C-0527-4E8A-BF65-8BD49A19390F}" srcId="{57936567-1159-4BB4-83FC-9B5D3B24EAE9}" destId="{6CA6FF93-EED5-4FEB-9A51-03F4595A037B}" srcOrd="0" destOrd="0" parTransId="{6DFC9AB5-02CA-44D9-AA74-312E8AE0864A}" sibTransId="{8CEF1433-A2D2-4149-8092-103B506410FF}"/>
    <dgm:cxn modelId="{86A7A660-7DBD-4B3E-BF26-C19C3AED1B61}" srcId="{637BBBD2-0E9A-43B5-B13A-021A897B5356}" destId="{D016ED9C-ECA4-4680-97D4-B2537A2B91E5}" srcOrd="4" destOrd="0" parTransId="{69573813-4E6C-4F57-8566-0FFDD376ECA4}" sibTransId="{E5BFE0F0-5D00-4679-869C-B9ACBFC23532}"/>
    <dgm:cxn modelId="{481BA768-10FC-43D2-81E3-73934AA0518E}" type="presOf" srcId="{F9A7A8AB-5C6D-4AF3-BEE9-6E5E19C3F8DD}" destId="{409B18E2-0CB8-483C-BAB8-432D863B00FA}" srcOrd="0" destOrd="4" presId="urn:microsoft.com/office/officeart/2005/8/layout/hList1"/>
    <dgm:cxn modelId="{1398D669-5EA4-4FF6-BDE1-76698F26D357}" srcId="{01A8F4C9-83B9-4A70-9372-69AE483FEAD9}" destId="{6AB9DD54-86EB-4F78-8853-BFC34AF298AB}" srcOrd="4" destOrd="0" parTransId="{E4C0CA28-0CE6-4EC6-87B5-986AA7E6E2C4}" sibTransId="{3CF63B3F-F53A-4DF8-89AC-AF837A76A32B}"/>
    <dgm:cxn modelId="{D0BB216B-5705-4338-A13E-7686CE79D31F}" type="presOf" srcId="{FB284E9A-EB26-41FE-9B47-8E18E912D05D}" destId="{85187368-3FD1-466B-87DC-6C193CCD3083}" srcOrd="0" destOrd="0" presId="urn:microsoft.com/office/officeart/2005/8/layout/hList1"/>
    <dgm:cxn modelId="{4ED6186C-631C-4FA3-BD52-4B9DC290624B}" srcId="{9942244D-B926-4FAD-AF65-980898C92351}" destId="{072CAEB9-18AF-40BD-9F3D-ED9FB5CD7441}" srcOrd="5" destOrd="0" parTransId="{8AE5114E-43F3-4141-AB87-388054CAB9BE}" sibTransId="{0E6BED45-6E7F-489C-979A-7E050E5EE60F}"/>
    <dgm:cxn modelId="{C459376C-8B4D-4E95-A114-860E051AB5FF}" srcId="{637BBBD2-0E9A-43B5-B13A-021A897B5356}" destId="{418F3657-8BE1-4135-9DF1-393FC9D172A2}" srcOrd="3" destOrd="0" parTransId="{96AD8338-919D-4DA4-9247-86DB198D7C6E}" sibTransId="{DBA424A8-E049-4D51-B1CA-4FE646AC99E6}"/>
    <dgm:cxn modelId="{3776BD6D-58B5-427A-8C3F-8267F3B0E26B}" srcId="{557AE965-1796-43C3-A886-261E76180A05}" destId="{7E874B98-A714-413D-9530-7DFD79FC38F1}" srcOrd="0" destOrd="0" parTransId="{4D62F6BA-83E7-408A-9496-8D526111EC94}" sibTransId="{6C70DF52-5449-49DC-9E35-E8E3CFDFD4E3}"/>
    <dgm:cxn modelId="{4679C76D-C1DC-406D-9B3F-5644539E0F18}" srcId="{557AE965-1796-43C3-A886-261E76180A05}" destId="{7E96EE0E-FB12-4EBD-87B2-55260B5B6BE6}" srcOrd="5" destOrd="0" parTransId="{A5C4EF25-4BB8-4226-80C3-5A8E6D499433}" sibTransId="{C359ABDA-22B1-4B61-8E14-26BF429728E1}"/>
    <dgm:cxn modelId="{A4943170-C97B-4FE4-8860-DF572049B0C8}" type="presOf" srcId="{637BBBD2-0E9A-43B5-B13A-021A897B5356}" destId="{10BEEBC5-A8C3-454A-BB01-0A765F9CCE92}" srcOrd="0" destOrd="0" presId="urn:microsoft.com/office/officeart/2005/8/layout/hList1"/>
    <dgm:cxn modelId="{19040F79-5C1E-4280-B6EC-98E44556D442}" type="presOf" srcId="{3706F1B3-DAB6-4D82-ABDD-D8D6A0DA45E2}" destId="{DD457571-ABDC-4CEA-8319-2A287864E448}" srcOrd="0" destOrd="1" presId="urn:microsoft.com/office/officeart/2005/8/layout/hList1"/>
    <dgm:cxn modelId="{3540997E-9D58-6643-B984-1AA69F48960C}" srcId="{57936567-1159-4BB4-83FC-9B5D3B24EAE9}" destId="{FB07722B-F42E-C447-9AFE-752971712E85}" srcOrd="3" destOrd="0" parTransId="{06DBCD78-07AC-8448-9005-F9BD498C5CF9}" sibTransId="{98E2413C-DACF-7044-ADCE-D9C09E1DFCE7}"/>
    <dgm:cxn modelId="{AD412680-CE24-4BA1-9DF5-1ECE20E43D1A}" srcId="{08A32130-F529-4EF5-B5D3-DF49CFF1C28A}" destId="{3F0F4688-93A8-4006-B65F-5249998B2CB5}" srcOrd="2" destOrd="0" parTransId="{BA46A2DB-371B-429A-88AC-215D3A4A9D2C}" sibTransId="{0B682486-B102-4B3E-8D78-E8819C6C9CD1}"/>
    <dgm:cxn modelId="{E70FFD81-CB61-4620-A59C-21F93F97B31E}" type="presOf" srcId="{50F497B8-A290-4AAB-8B0F-95046EF89F51}" destId="{8CB5851A-7C40-49AB-A1F2-7545CF2AC96F}" srcOrd="0" destOrd="3" presId="urn:microsoft.com/office/officeart/2005/8/layout/hList1"/>
    <dgm:cxn modelId="{5B05F482-4C82-4E43-8C18-582692FBC050}" type="presOf" srcId="{1D14E3AA-1C8A-4CB7-ADBF-55CC240211D9}" destId="{8CB5851A-7C40-49AB-A1F2-7545CF2AC96F}" srcOrd="0" destOrd="2" presId="urn:microsoft.com/office/officeart/2005/8/layout/hList1"/>
    <dgm:cxn modelId="{5B12B483-7278-4886-A09E-9FFC5D83C4E8}" srcId="{57936567-1159-4BB4-83FC-9B5D3B24EAE9}" destId="{37A14EC8-735A-4EB3-9CCC-320F1BEB22CF}" srcOrd="2" destOrd="0" parTransId="{CCD96232-C9CF-4804-A57A-257CDF3DFB9E}" sibTransId="{5FDA953A-BE84-4F66-A23C-E4CBAFBD3C9E}"/>
    <dgm:cxn modelId="{4A340286-2D58-4C3D-9772-C0D444F7697A}" type="presOf" srcId="{FA41E7F3-9274-4559-8E77-2C1460F75230}" destId="{274091D3-1581-48EB-8F1A-77BF42BD410F}" srcOrd="0" destOrd="0" presId="urn:microsoft.com/office/officeart/2005/8/layout/hList1"/>
    <dgm:cxn modelId="{A0300889-63B3-4509-975E-EAA71AEABD04}" srcId="{01A8F4C9-83B9-4A70-9372-69AE483FEAD9}" destId="{50F497B8-A290-4AAB-8B0F-95046EF89F51}" srcOrd="3" destOrd="0" parTransId="{4F99B52B-5D07-4325-8DA6-4463B689C7BB}" sibTransId="{1C370AB0-FB99-4B06-B41A-3CE9BE52462D}"/>
    <dgm:cxn modelId="{3579478A-9EE3-448F-AACB-C846F3329AB2}" type="presOf" srcId="{6CA6FF93-EED5-4FEB-9A51-03F4595A037B}" destId="{C61E849C-B249-4DA9-8970-F873D616E628}" srcOrd="0" destOrd="0" presId="urn:microsoft.com/office/officeart/2005/8/layout/hList1"/>
    <dgm:cxn modelId="{B95B258F-6F8A-46F6-BD39-501D6D0FD2F7}" type="presOf" srcId="{11D73A70-4CE5-4699-90BD-DE30F3095633}" destId="{C61E849C-B249-4DA9-8970-F873D616E628}" srcOrd="0" destOrd="1" presId="urn:microsoft.com/office/officeart/2005/8/layout/hList1"/>
    <dgm:cxn modelId="{57D9EA8F-B423-4DD0-8994-5DCD61E789C2}" srcId="{08A32130-F529-4EF5-B5D3-DF49CFF1C28A}" destId="{3B922836-316F-40AD-82A7-E995DAB7A81E}" srcOrd="1" destOrd="0" parTransId="{C326AA29-110F-4A80-8047-FF2D0775B26D}" sibTransId="{6863AB4A-41C4-4D29-B743-B3E787613471}"/>
    <dgm:cxn modelId="{39700399-A311-467A-AE1F-A0A6667D5A4D}" type="presOf" srcId="{7BE40366-54D6-4FAF-AB8C-83DFA506D7A5}" destId="{85187368-3FD1-466B-87DC-6C193CCD3083}" srcOrd="0" destOrd="6" presId="urn:microsoft.com/office/officeart/2005/8/layout/hList1"/>
    <dgm:cxn modelId="{9E8C5B99-6AFD-44F3-8774-2E8047D8EF4B}" type="presOf" srcId="{87E77B6E-6D48-4235-ACE5-41785D46F700}" destId="{CD75A636-BBA8-48AD-8512-D79D6EB6DC07}" srcOrd="0" destOrd="0" presId="urn:microsoft.com/office/officeart/2005/8/layout/hList1"/>
    <dgm:cxn modelId="{5844E69C-0BD9-458B-B228-9CC62E1FBD5B}" type="presOf" srcId="{DBE491B0-D41E-4B46-A46E-657F78BB573F}" destId="{AF3B1A5D-1616-4E42-B5D6-DD47FD852F86}" srcOrd="0" destOrd="0" presId="urn:microsoft.com/office/officeart/2005/8/layout/hList1"/>
    <dgm:cxn modelId="{AC3B31A0-1092-4FCA-AEE4-68FED31740CB}" type="presOf" srcId="{8A517C39-5030-446A-AA82-9E505AA484DC}" destId="{A01314CC-BE82-41A8-917D-AA3B3E329D41}" srcOrd="0" destOrd="3" presId="urn:microsoft.com/office/officeart/2005/8/layout/hList1"/>
    <dgm:cxn modelId="{F76A4FA1-1C41-4415-B5CA-AA20A795EDD7}" srcId="{08A32130-F529-4EF5-B5D3-DF49CFF1C28A}" destId="{8A517C39-5030-446A-AA82-9E505AA484DC}" srcOrd="3" destOrd="0" parTransId="{D0D494E5-B4C6-4A95-B64C-C8C2B2F7238D}" sibTransId="{315A2BEB-B54A-4968-853E-D76FFBD9E60C}"/>
    <dgm:cxn modelId="{BD9A0DA3-B465-4CBC-853D-95633ED4533A}" type="presOf" srcId="{9942244D-B926-4FAD-AF65-980898C92351}" destId="{8B43F9A6-AA6F-496E-987D-0491B83C2181}" srcOrd="0" destOrd="0" presId="urn:microsoft.com/office/officeart/2005/8/layout/hList1"/>
    <dgm:cxn modelId="{B0CCBAA5-6D7C-42A3-B030-2E731EA4486B}" srcId="{DBE491B0-D41E-4B46-A46E-657F78BB573F}" destId="{77F4F680-2CD8-424F-BD2D-1D9A751CC13D}" srcOrd="3" destOrd="0" parTransId="{E0CF9C0E-8333-450E-88EE-3D1F0E36762C}" sibTransId="{6DD9FDDF-18C2-4A3E-BEF0-56CFD6ADAA75}"/>
    <dgm:cxn modelId="{48E52DA7-B49D-4F60-A685-87C9B7A97757}" srcId="{08A32130-F529-4EF5-B5D3-DF49CFF1C28A}" destId="{9C8B2BAD-5E65-468B-B3F1-F391F8B4F847}" srcOrd="6" destOrd="0" parTransId="{90C69A3F-0411-43F4-987D-8989E44856C5}" sibTransId="{8AB0FF85-250E-44A0-8A5A-CF6684085E8D}"/>
    <dgm:cxn modelId="{462736A7-1E75-4902-A216-AABCDDEEB7CB}" srcId="{9942244D-B926-4FAD-AF65-980898C92351}" destId="{A46F77AB-FEB9-44C1-8785-02F44AF95705}" srcOrd="3" destOrd="0" parTransId="{999507F8-3BBA-4D69-BF62-491559AA6E7C}" sibTransId="{152CCC23-1F63-429D-B0D5-5A93E1D3DDCA}"/>
    <dgm:cxn modelId="{524694AE-DE00-49A6-A109-5F5039FEB61B}" srcId="{637BBBD2-0E9A-43B5-B13A-021A897B5356}" destId="{3706F1B3-DAB6-4D82-ABDD-D8D6A0DA45E2}" srcOrd="1" destOrd="0" parTransId="{103318A0-D087-41EB-9D02-ED097FC76EC2}" sibTransId="{10F0FB04-D1F0-4491-8FA2-9B4D5D189665}"/>
    <dgm:cxn modelId="{D10151B3-D621-4EA6-A1C2-B258EBE135F4}" type="presOf" srcId="{A433D2E4-D7E1-4BAA-9BFF-2B108A2DABB4}" destId="{CD75A636-BBA8-48AD-8512-D79D6EB6DC07}" srcOrd="0" destOrd="2" presId="urn:microsoft.com/office/officeart/2005/8/layout/hList1"/>
    <dgm:cxn modelId="{BA16D2B4-41A9-430D-959E-95E1F568F998}" type="presOf" srcId="{6D8EE3C0-C23F-4503-8DA7-02F330CF8A75}" destId="{8CB5851A-7C40-49AB-A1F2-7545CF2AC96F}" srcOrd="0" destOrd="1" presId="urn:microsoft.com/office/officeart/2005/8/layout/hList1"/>
    <dgm:cxn modelId="{B16970B7-02D5-4DA6-8F66-CBAD876B60AF}" type="presOf" srcId="{418F3657-8BE1-4135-9DF1-393FC9D172A2}" destId="{DD457571-ABDC-4CEA-8319-2A287864E448}" srcOrd="0" destOrd="3" presId="urn:microsoft.com/office/officeart/2005/8/layout/hList1"/>
    <dgm:cxn modelId="{4A48ABB9-192C-4109-9E1B-C71E7ABDD166}" type="presOf" srcId="{072CAEB9-18AF-40BD-9F3D-ED9FB5CD7441}" destId="{85187368-3FD1-466B-87DC-6C193CCD3083}" srcOrd="0" destOrd="5" presId="urn:microsoft.com/office/officeart/2005/8/layout/hList1"/>
    <dgm:cxn modelId="{66771DBB-1921-4A3F-8B8C-EEC42B94A904}" type="presOf" srcId="{57936567-1159-4BB4-83FC-9B5D3B24EAE9}" destId="{3C47BB5C-59FD-45F8-A6D2-D0CEB20EEA0D}" srcOrd="0" destOrd="0" presId="urn:microsoft.com/office/officeart/2005/8/layout/hList1"/>
    <dgm:cxn modelId="{97B0FCBC-27F8-433A-AD81-0CA1976A9C7D}" type="presOf" srcId="{6AB9DD54-86EB-4F78-8853-BFC34AF298AB}" destId="{8CB5851A-7C40-49AB-A1F2-7545CF2AC96F}" srcOrd="0" destOrd="4" presId="urn:microsoft.com/office/officeart/2005/8/layout/hList1"/>
    <dgm:cxn modelId="{89803ABD-7F95-41C9-A829-D42DABF540CD}" srcId="{9942244D-B926-4FAD-AF65-980898C92351}" destId="{7A058C13-C453-4C0F-BB95-3A715D6E30EB}" srcOrd="4" destOrd="0" parTransId="{4ACA12C4-A5B0-4594-9C5F-F1FDCBACD24D}" sibTransId="{73A9D76E-EDF1-428B-B3DE-C7DFE8D7A59D}"/>
    <dgm:cxn modelId="{430630C0-A95B-4A82-929E-AAFA437DA776}" srcId="{08A32130-F529-4EF5-B5D3-DF49CFF1C28A}" destId="{794A5BEB-B61F-4A6B-A6C7-B732820121DA}" srcOrd="5" destOrd="0" parTransId="{0FF43C3E-4D39-4C1A-ADFF-C9E68C7B0434}" sibTransId="{79EEEBA2-BCCA-444E-A0B6-E020D1919D90}"/>
    <dgm:cxn modelId="{4B89F8C0-5499-4427-9AD7-C34E20FEF73C}" type="presOf" srcId="{913BBAFB-AA91-4DFF-8E44-CEBF58675715}" destId="{CD75A636-BBA8-48AD-8512-D79D6EB6DC07}" srcOrd="0" destOrd="1" presId="urn:microsoft.com/office/officeart/2005/8/layout/hList1"/>
    <dgm:cxn modelId="{EED4B3C2-CD8F-4491-89FF-826102CFE0FC}" srcId="{557AE965-1796-43C3-A886-261E76180A05}" destId="{25D791EC-A820-4547-A40D-27CBAE765103}" srcOrd="1" destOrd="0" parTransId="{336A678F-4D1C-4CD1-82FF-191F3413EA3B}" sibTransId="{B4FF0E8A-2641-4F4F-8744-98E47825F45D}"/>
    <dgm:cxn modelId="{FA9FB6C5-CF20-764B-B613-58527B6E101B}" type="presOf" srcId="{FB07722B-F42E-C447-9AFE-752971712E85}" destId="{C61E849C-B249-4DA9-8970-F873D616E628}" srcOrd="0" destOrd="3" presId="urn:microsoft.com/office/officeart/2005/8/layout/hList1"/>
    <dgm:cxn modelId="{FC51D1C6-8D02-4CB2-9A60-ABCB31AD4672}" type="presOf" srcId="{25D791EC-A820-4547-A40D-27CBAE765103}" destId="{409B18E2-0CB8-483C-BAB8-432D863B00FA}" srcOrd="0" destOrd="1" presId="urn:microsoft.com/office/officeart/2005/8/layout/hList1"/>
    <dgm:cxn modelId="{6A0F9CCC-E687-4D36-AC71-EA635452A130}" type="presOf" srcId="{11E698A1-B6AB-4D04-B97B-84058EAA0662}" destId="{DD457571-ABDC-4CEA-8319-2A287864E448}" srcOrd="0" destOrd="2" presId="urn:microsoft.com/office/officeart/2005/8/layout/hList1"/>
    <dgm:cxn modelId="{7DF4D2CC-48CA-402B-B996-EB8811984D4A}" type="presOf" srcId="{17EFE77E-91CC-4DA7-9883-2B7A0EA5F61E}" destId="{A01314CC-BE82-41A8-917D-AA3B3E329D41}" srcOrd="0" destOrd="0" presId="urn:microsoft.com/office/officeart/2005/8/layout/hList1"/>
    <dgm:cxn modelId="{A11E6FCD-4479-4851-92E3-F32000EA1DAF}" type="presOf" srcId="{790E9C18-23A7-478B-9EFE-D3550517EC80}" destId="{8CB5851A-7C40-49AB-A1F2-7545CF2AC96F}" srcOrd="0" destOrd="0" presId="urn:microsoft.com/office/officeart/2005/8/layout/hList1"/>
    <dgm:cxn modelId="{8138A1CF-F9BA-4C98-9EE5-90142BFF12A4}" srcId="{DBE491B0-D41E-4B46-A46E-657F78BB573F}" destId="{87E77B6E-6D48-4235-ACE5-41785D46F700}" srcOrd="0" destOrd="0" parTransId="{F3FE2521-07C1-43F7-BFD3-CCB25D532E98}" sibTransId="{4A50CD47-EF0A-4AF8-9115-A29EB0C31B7E}"/>
    <dgm:cxn modelId="{E2BF0BD3-711E-410D-89E0-1B60E9E084B5}" srcId="{9942244D-B926-4FAD-AF65-980898C92351}" destId="{FB284E9A-EB26-41FE-9B47-8E18E912D05D}" srcOrd="0" destOrd="0" parTransId="{E941C326-8C5D-4BBA-8E2B-87BDE158EBA9}" sibTransId="{64BCCCC8-2175-439B-AF6B-07C31D560215}"/>
    <dgm:cxn modelId="{BED8C4D3-D3CF-40A0-8F42-1221EACDECE3}" srcId="{DBE491B0-D41E-4B46-A46E-657F78BB573F}" destId="{F0B50640-DAB9-4816-82B0-31423F92E8D6}" srcOrd="4" destOrd="0" parTransId="{893413A8-6363-4E1D-8E3E-1EA5C277E314}" sibTransId="{9912E92E-B7BF-4DAF-B6E8-F6784ADDFAD1}"/>
    <dgm:cxn modelId="{ACEE84D5-CC0D-4CC8-A86B-AF5C471F104B}" srcId="{9942244D-B926-4FAD-AF65-980898C92351}" destId="{7BE40366-54D6-4FAF-AB8C-83DFA506D7A5}" srcOrd="6" destOrd="0" parTransId="{FA1C2CA0-B71E-49EC-9FDC-3B8AD6F0C18E}" sibTransId="{2426DBF6-A9FC-4C06-8B35-278329EC1828}"/>
    <dgm:cxn modelId="{861172D7-3445-48F7-8A30-32AB1A40B7B4}" srcId="{542942C6-8C35-4B8C-AD63-2FC5033E12C4}" destId="{DBE491B0-D41E-4B46-A46E-657F78BB573F}" srcOrd="6" destOrd="0" parTransId="{3DC26771-5A56-40B8-A503-A9BCDDD3EBA6}" sibTransId="{A0344C41-1677-4563-A8B0-D29718CFB280}"/>
    <dgm:cxn modelId="{F2C878E0-F792-46F5-9AD2-9411DD771D67}" type="presOf" srcId="{3B922836-316F-40AD-82A7-E995DAB7A81E}" destId="{A01314CC-BE82-41A8-917D-AA3B3E329D41}" srcOrd="0" destOrd="1" presId="urn:microsoft.com/office/officeart/2005/8/layout/hList1"/>
    <dgm:cxn modelId="{5CDAF4E0-8781-4EE3-9972-60B47F53C285}" type="presOf" srcId="{7E874B98-A714-413D-9530-7DFD79FC38F1}" destId="{409B18E2-0CB8-483C-BAB8-432D863B00FA}" srcOrd="0" destOrd="0" presId="urn:microsoft.com/office/officeart/2005/8/layout/hList1"/>
    <dgm:cxn modelId="{55C72CE7-D36F-44F4-96B3-2B7A0B5E2458}" srcId="{DBE491B0-D41E-4B46-A46E-657F78BB573F}" destId="{913BBAFB-AA91-4DFF-8E44-CEBF58675715}" srcOrd="1" destOrd="0" parTransId="{92BFF9A9-1EE4-4FCA-B5C5-92C10EF91E21}" sibTransId="{1AE18047-9A58-405F-9380-FDAD03E762F2}"/>
    <dgm:cxn modelId="{D8223AE7-9920-484D-BCAB-CD6793867B79}" srcId="{57936567-1159-4BB4-83FC-9B5D3B24EAE9}" destId="{11D73A70-4CE5-4699-90BD-DE30F3095633}" srcOrd="1" destOrd="0" parTransId="{9392BE10-CDE6-46BA-8B20-4512519D95E2}" sibTransId="{CCBD865C-0E47-49D0-97EF-3B7EEF555BA8}"/>
    <dgm:cxn modelId="{8554F9E7-0934-4E6D-AF3F-5D1FDE508840}" srcId="{542942C6-8C35-4B8C-AD63-2FC5033E12C4}" destId="{08A32130-F529-4EF5-B5D3-DF49CFF1C28A}" srcOrd="7" destOrd="0" parTransId="{338EADFE-45FA-4E8A-8FB8-94CEA2DB62B1}" sibTransId="{51509341-5159-4265-8799-0E16FA35A247}"/>
    <dgm:cxn modelId="{04A738EA-BE0D-4100-8B3C-65A21F036EC0}" srcId="{542942C6-8C35-4B8C-AD63-2FC5033E12C4}" destId="{557AE965-1796-43C3-A886-261E76180A05}" srcOrd="4" destOrd="0" parTransId="{6E85E075-1EE4-41CD-874C-A75A220AA521}" sibTransId="{A2D01C0C-EDA6-4061-8120-C42DF5653E0C}"/>
    <dgm:cxn modelId="{67B7A6ED-DA87-40D1-91D9-750804CC3D92}" srcId="{557AE965-1796-43C3-A886-261E76180A05}" destId="{83855E5B-06C5-43AA-B05B-75A150B494E4}" srcOrd="2" destOrd="0" parTransId="{AEBA785B-A9AB-4E4A-8F6F-C07C70B650CF}" sibTransId="{ED642CFC-2E39-4CC5-A57F-FBF397612DFE}"/>
    <dgm:cxn modelId="{2CA1ECEF-72ED-4103-9F56-95B930161CB4}" srcId="{542942C6-8C35-4B8C-AD63-2FC5033E12C4}" destId="{637BBBD2-0E9A-43B5-B13A-021A897B5356}" srcOrd="1" destOrd="0" parTransId="{4DDB27B1-9287-4A3A-AB85-62B9A4ECB06B}" sibTransId="{5748EF39-45E5-42B3-90FB-5B0FE6A5956C}"/>
    <dgm:cxn modelId="{A61271F1-49E6-4747-A23B-EDB178376497}" srcId="{08A32130-F529-4EF5-B5D3-DF49CFF1C28A}" destId="{3969E7A7-B51D-4773-8263-17B7FAFDF567}" srcOrd="4" destOrd="0" parTransId="{CD7BF44A-51C2-4A17-B6BF-345F54DE9CCB}" sibTransId="{01B8E3D1-C5B9-4C2F-93DE-15D6218B671E}"/>
    <dgm:cxn modelId="{20DD95F3-D3A8-471A-A0FB-B60A5FF8F9D8}" type="presOf" srcId="{9C8B2BAD-5E65-468B-B3F1-F391F8B4F847}" destId="{A01314CC-BE82-41A8-917D-AA3B3E329D41}" srcOrd="0" destOrd="6" presId="urn:microsoft.com/office/officeart/2005/8/layout/hList1"/>
    <dgm:cxn modelId="{150929F4-363D-491C-8B87-08AB0FEF0B20}" srcId="{637BBBD2-0E9A-43B5-B13A-021A897B5356}" destId="{11E698A1-B6AB-4D04-B97B-84058EAA0662}" srcOrd="2" destOrd="0" parTransId="{A829FFB5-077C-48A1-A6E2-D04BDD7D582F}" sibTransId="{B96C91D4-E6D2-4F64-8795-C1C3BEC68DAB}"/>
    <dgm:cxn modelId="{5CEF42F4-DAE3-4DED-B5C1-4D3914E3A072}" type="presOf" srcId="{136CE329-D8AE-4809-BBE0-36B488FC1819}" destId="{A01314CC-BE82-41A8-917D-AA3B3E329D41}" srcOrd="0" destOrd="7" presId="urn:microsoft.com/office/officeart/2005/8/layout/hList1"/>
    <dgm:cxn modelId="{BC841BF5-2E55-4A98-94A9-7C720B2F73D4}" srcId="{542942C6-8C35-4B8C-AD63-2FC5033E12C4}" destId="{FA41E7F3-9274-4559-8E77-2C1460F75230}" srcOrd="5" destOrd="0" parTransId="{8733878D-B980-4C78-B2DB-5A19B1C3D54F}" sibTransId="{85BEFDB6-7D44-4E33-A53D-DC0AF25BE557}"/>
    <dgm:cxn modelId="{4CC939F6-0113-40D1-B2FD-BEFE4D2D4BF8}" type="presOf" srcId="{D016ED9C-ECA4-4680-97D4-B2537A2B91E5}" destId="{DD457571-ABDC-4CEA-8319-2A287864E448}" srcOrd="0" destOrd="4" presId="urn:microsoft.com/office/officeart/2005/8/layout/hList1"/>
    <dgm:cxn modelId="{13A0E6F6-4DE3-4173-90A8-0CE084A8AADA}" type="presOf" srcId="{08A32130-F529-4EF5-B5D3-DF49CFF1C28A}" destId="{06051431-C9E7-44DF-B1FB-C1C2B09F4765}" srcOrd="0" destOrd="0" presId="urn:microsoft.com/office/officeart/2005/8/layout/hList1"/>
    <dgm:cxn modelId="{23C35AFA-F4F4-4620-97E9-F8879BFEB0BC}" type="presOf" srcId="{83855E5B-06C5-43AA-B05B-75A150B494E4}" destId="{409B18E2-0CB8-483C-BAB8-432D863B00FA}" srcOrd="0" destOrd="2" presId="urn:microsoft.com/office/officeart/2005/8/layout/hList1"/>
    <dgm:cxn modelId="{E84465FA-6DF0-41E6-8EB1-FA2DD4F26CCD}" srcId="{9942244D-B926-4FAD-AF65-980898C92351}" destId="{2A72E53C-EB42-4C4E-B016-D51D455C3E28}" srcOrd="1" destOrd="0" parTransId="{87166A67-E36D-466F-9722-A1ACA85882C1}" sibTransId="{C5184A41-4B6D-42C8-94AF-DC051969DF2C}"/>
    <dgm:cxn modelId="{3AE3DFFA-EDBC-4D9F-88F0-77745C7F0E6D}" srcId="{637BBBD2-0E9A-43B5-B13A-021A897B5356}" destId="{82EDCB0D-A288-45FF-96A4-7ED78F7D0E83}" srcOrd="0" destOrd="0" parTransId="{263913B9-BDD7-4394-ABC9-F71EE3846062}" sibTransId="{BFA7CA87-5D06-4921-A884-12B9CDE7A67F}"/>
    <dgm:cxn modelId="{C78A57FC-A18B-4877-804E-BA8F1B6014A5}" srcId="{9942244D-B926-4FAD-AF65-980898C92351}" destId="{58AAF893-BFEC-47E5-A897-72DAABD79B52}" srcOrd="2" destOrd="0" parTransId="{4E0BCA5A-CFE1-470F-96B9-26DCED6E0004}" sibTransId="{A9C04D23-575C-4F50-928A-7625E1F59019}"/>
    <dgm:cxn modelId="{2EFFC231-A44F-4626-B56F-817A1968B9A3}" type="presParOf" srcId="{228A322C-FC72-4D43-9AEE-5164028B5170}" destId="{4E782868-B6F5-4E74-8D46-AAB3904C67E1}" srcOrd="0" destOrd="0" presId="urn:microsoft.com/office/officeart/2005/8/layout/hList1"/>
    <dgm:cxn modelId="{7AFABEF9-033B-4659-B06B-58CC48ACC107}" type="presParOf" srcId="{4E782868-B6F5-4E74-8D46-AAB3904C67E1}" destId="{76DC5112-6F63-453F-9CAA-48818F25FDDD}" srcOrd="0" destOrd="0" presId="urn:microsoft.com/office/officeart/2005/8/layout/hList1"/>
    <dgm:cxn modelId="{59B8A38F-BFA1-4B2D-A0AB-2AA8B300EB4F}" type="presParOf" srcId="{4E782868-B6F5-4E74-8D46-AAB3904C67E1}" destId="{8CB5851A-7C40-49AB-A1F2-7545CF2AC96F}" srcOrd="1" destOrd="0" presId="urn:microsoft.com/office/officeart/2005/8/layout/hList1"/>
    <dgm:cxn modelId="{F179E9C2-F04A-40AB-99BC-085755EEA150}" type="presParOf" srcId="{228A322C-FC72-4D43-9AEE-5164028B5170}" destId="{711E7D19-E854-4D9D-AAB7-797546860EFC}" srcOrd="1" destOrd="0" presId="urn:microsoft.com/office/officeart/2005/8/layout/hList1"/>
    <dgm:cxn modelId="{2A869812-8A83-4BCF-928A-7DD08C61E508}" type="presParOf" srcId="{228A322C-FC72-4D43-9AEE-5164028B5170}" destId="{5CA51FBE-C1F3-4ADE-B18C-E78894D8F5C2}" srcOrd="2" destOrd="0" presId="urn:microsoft.com/office/officeart/2005/8/layout/hList1"/>
    <dgm:cxn modelId="{F0C31D64-3283-436F-9A17-6D9D575FC7C2}" type="presParOf" srcId="{5CA51FBE-C1F3-4ADE-B18C-E78894D8F5C2}" destId="{10BEEBC5-A8C3-454A-BB01-0A765F9CCE92}" srcOrd="0" destOrd="0" presId="urn:microsoft.com/office/officeart/2005/8/layout/hList1"/>
    <dgm:cxn modelId="{49D996C2-475E-4FA4-842A-1A3968E7BEF4}" type="presParOf" srcId="{5CA51FBE-C1F3-4ADE-B18C-E78894D8F5C2}" destId="{DD457571-ABDC-4CEA-8319-2A287864E448}" srcOrd="1" destOrd="0" presId="urn:microsoft.com/office/officeart/2005/8/layout/hList1"/>
    <dgm:cxn modelId="{5E8FE91E-A821-4469-9F23-73409CB3BADC}" type="presParOf" srcId="{228A322C-FC72-4D43-9AEE-5164028B5170}" destId="{E3E0C5D9-C94C-4150-9F5C-82D5BF7ABD89}" srcOrd="3" destOrd="0" presId="urn:microsoft.com/office/officeart/2005/8/layout/hList1"/>
    <dgm:cxn modelId="{B1C0A22C-33A1-44DC-99A2-108A21846997}" type="presParOf" srcId="{228A322C-FC72-4D43-9AEE-5164028B5170}" destId="{5EB3B120-E68A-48F4-B267-D648D7A9747A}" srcOrd="4" destOrd="0" presId="urn:microsoft.com/office/officeart/2005/8/layout/hList1"/>
    <dgm:cxn modelId="{C0B35952-BD78-41C5-9CFF-6DEACB604A83}" type="presParOf" srcId="{5EB3B120-E68A-48F4-B267-D648D7A9747A}" destId="{3C47BB5C-59FD-45F8-A6D2-D0CEB20EEA0D}" srcOrd="0" destOrd="0" presId="urn:microsoft.com/office/officeart/2005/8/layout/hList1"/>
    <dgm:cxn modelId="{41EE28CF-0A23-49EA-AC3F-6691513C3F96}" type="presParOf" srcId="{5EB3B120-E68A-48F4-B267-D648D7A9747A}" destId="{C61E849C-B249-4DA9-8970-F873D616E628}" srcOrd="1" destOrd="0" presId="urn:microsoft.com/office/officeart/2005/8/layout/hList1"/>
    <dgm:cxn modelId="{52A2107D-6B1A-4CB5-BD4A-1CEF6D32B685}" type="presParOf" srcId="{228A322C-FC72-4D43-9AEE-5164028B5170}" destId="{15BC18CA-FC21-4C9B-BD91-5C6175458DD9}" srcOrd="5" destOrd="0" presId="urn:microsoft.com/office/officeart/2005/8/layout/hList1"/>
    <dgm:cxn modelId="{16950C6F-392E-4CF7-9040-1F04D7A248EF}" type="presParOf" srcId="{228A322C-FC72-4D43-9AEE-5164028B5170}" destId="{7A9A9C30-18E4-4BC5-BD3D-B64905F38A04}" srcOrd="6" destOrd="0" presId="urn:microsoft.com/office/officeart/2005/8/layout/hList1"/>
    <dgm:cxn modelId="{FE491C07-2244-47E0-BCA6-CEDF0FD66F19}" type="presParOf" srcId="{7A9A9C30-18E4-4BC5-BD3D-B64905F38A04}" destId="{8B43F9A6-AA6F-496E-987D-0491B83C2181}" srcOrd="0" destOrd="0" presId="urn:microsoft.com/office/officeart/2005/8/layout/hList1"/>
    <dgm:cxn modelId="{45669541-4175-475D-B254-26C04120B724}" type="presParOf" srcId="{7A9A9C30-18E4-4BC5-BD3D-B64905F38A04}" destId="{85187368-3FD1-466B-87DC-6C193CCD3083}" srcOrd="1" destOrd="0" presId="urn:microsoft.com/office/officeart/2005/8/layout/hList1"/>
    <dgm:cxn modelId="{555D3B44-AABC-4EA9-9684-023FDA9955C7}" type="presParOf" srcId="{228A322C-FC72-4D43-9AEE-5164028B5170}" destId="{7F67E1CC-4509-4632-90D8-2662CF08450F}" srcOrd="7" destOrd="0" presId="urn:microsoft.com/office/officeart/2005/8/layout/hList1"/>
    <dgm:cxn modelId="{BE4E2219-F7B5-4676-93C4-24F5D8ECA182}" type="presParOf" srcId="{228A322C-FC72-4D43-9AEE-5164028B5170}" destId="{84997FCD-3B92-4094-8DC3-756418F38C2C}" srcOrd="8" destOrd="0" presId="urn:microsoft.com/office/officeart/2005/8/layout/hList1"/>
    <dgm:cxn modelId="{C608372F-8237-4320-9FF7-0EE152E83343}" type="presParOf" srcId="{84997FCD-3B92-4094-8DC3-756418F38C2C}" destId="{DB262FF3-E212-4768-81B8-1D4CC2AAAEB4}" srcOrd="0" destOrd="0" presId="urn:microsoft.com/office/officeart/2005/8/layout/hList1"/>
    <dgm:cxn modelId="{42F1E473-C506-4B8C-8017-064D098DF139}" type="presParOf" srcId="{84997FCD-3B92-4094-8DC3-756418F38C2C}" destId="{409B18E2-0CB8-483C-BAB8-432D863B00FA}" srcOrd="1" destOrd="0" presId="urn:microsoft.com/office/officeart/2005/8/layout/hList1"/>
    <dgm:cxn modelId="{133E28F2-7120-4D34-86F7-9865E3525187}" type="presParOf" srcId="{228A322C-FC72-4D43-9AEE-5164028B5170}" destId="{1E9C5CDA-C747-4CA3-ABBA-FBDB3F9DB2FB}" srcOrd="9" destOrd="0" presId="urn:microsoft.com/office/officeart/2005/8/layout/hList1"/>
    <dgm:cxn modelId="{AEF70B0B-94C7-4E18-914B-52F25D224839}" type="presParOf" srcId="{228A322C-FC72-4D43-9AEE-5164028B5170}" destId="{134507C2-E59B-44E2-AB2C-F4B3A665D3B1}" srcOrd="10" destOrd="0" presId="urn:microsoft.com/office/officeart/2005/8/layout/hList1"/>
    <dgm:cxn modelId="{1AFC9F53-BD1F-4B64-807F-3C960839BE9B}" type="presParOf" srcId="{134507C2-E59B-44E2-AB2C-F4B3A665D3B1}" destId="{274091D3-1581-48EB-8F1A-77BF42BD410F}" srcOrd="0" destOrd="0" presId="urn:microsoft.com/office/officeart/2005/8/layout/hList1"/>
    <dgm:cxn modelId="{ED1D2BD2-7CA6-4BBF-84DD-86C09EBE98AA}" type="presParOf" srcId="{134507C2-E59B-44E2-AB2C-F4B3A665D3B1}" destId="{81F558FE-044F-4D23-9294-44AA113DEEA5}" srcOrd="1" destOrd="0" presId="urn:microsoft.com/office/officeart/2005/8/layout/hList1"/>
    <dgm:cxn modelId="{72F133EE-11A0-4FB0-B74A-C0E9C94F21B4}" type="presParOf" srcId="{228A322C-FC72-4D43-9AEE-5164028B5170}" destId="{19531C59-99FD-42B0-8C29-2C7C5C63712F}" srcOrd="11" destOrd="0" presId="urn:microsoft.com/office/officeart/2005/8/layout/hList1"/>
    <dgm:cxn modelId="{5EA36B44-6B11-4FE5-9A67-A98316A68C0D}" type="presParOf" srcId="{228A322C-FC72-4D43-9AEE-5164028B5170}" destId="{691C6E1A-D298-4230-ABD6-81375E3D689C}" srcOrd="12" destOrd="0" presId="urn:microsoft.com/office/officeart/2005/8/layout/hList1"/>
    <dgm:cxn modelId="{65594AAB-82E5-4C7D-BEDE-388DC77B4B94}" type="presParOf" srcId="{691C6E1A-D298-4230-ABD6-81375E3D689C}" destId="{AF3B1A5D-1616-4E42-B5D6-DD47FD852F86}" srcOrd="0" destOrd="0" presId="urn:microsoft.com/office/officeart/2005/8/layout/hList1"/>
    <dgm:cxn modelId="{ACF2871B-01D1-45BC-A30D-6BC83322D10B}" type="presParOf" srcId="{691C6E1A-D298-4230-ABD6-81375E3D689C}" destId="{CD75A636-BBA8-48AD-8512-D79D6EB6DC07}" srcOrd="1" destOrd="0" presId="urn:microsoft.com/office/officeart/2005/8/layout/hList1"/>
    <dgm:cxn modelId="{5B676A77-CEA9-497E-BAF3-F6A90912B99C}" type="presParOf" srcId="{228A322C-FC72-4D43-9AEE-5164028B5170}" destId="{C081291F-DCA4-430E-98B7-1DFA2BA7CECD}" srcOrd="13" destOrd="0" presId="urn:microsoft.com/office/officeart/2005/8/layout/hList1"/>
    <dgm:cxn modelId="{185B2D47-E0F0-4463-90A9-4757E83F7E1B}" type="presParOf" srcId="{228A322C-FC72-4D43-9AEE-5164028B5170}" destId="{92ECE050-A217-4B24-B2D7-3E336A05835B}" srcOrd="14" destOrd="0" presId="urn:microsoft.com/office/officeart/2005/8/layout/hList1"/>
    <dgm:cxn modelId="{EA433678-ECD1-4397-AC24-EEE7045B962F}" type="presParOf" srcId="{92ECE050-A217-4B24-B2D7-3E336A05835B}" destId="{06051431-C9E7-44DF-B1FB-C1C2B09F4765}" srcOrd="0" destOrd="0" presId="urn:microsoft.com/office/officeart/2005/8/layout/hList1"/>
    <dgm:cxn modelId="{4A85DE14-8B8C-4824-ADA4-DFE8C962DFC5}" type="presParOf" srcId="{92ECE050-A217-4B24-B2D7-3E336A05835B}" destId="{A01314CC-BE82-41A8-917D-AA3B3E329D4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D3537E-9E24-495A-8321-C983649F5AE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42D492-91FB-4D89-9B7C-537C51CA646A}">
      <dgm:prSet phldrT="[Text]" custT="1"/>
      <dgm:spPr/>
      <dgm:t>
        <a:bodyPr/>
        <a:lstStyle/>
        <a:p>
          <a:pPr algn="ctr"/>
          <a:r>
            <a:rPr lang="en-US" sz="900" dirty="0">
              <a:latin typeface="Times New Roman" pitchFamily="18" charset="0"/>
              <a:cs typeface="Times New Roman" pitchFamily="18" charset="0"/>
            </a:rPr>
            <a:t>RLR 705       Teaching Religion</a:t>
          </a:r>
          <a:r>
            <a:rPr lang="en-US" sz="1200" dirty="0">
              <a:latin typeface="Times New Roman" pitchFamily="18" charset="0"/>
              <a:cs typeface="Times New Roman" pitchFamily="18" charset="0"/>
            </a:rPr>
            <a:t>	 </a:t>
          </a:r>
        </a:p>
      </dgm:t>
    </dgm:pt>
    <dgm:pt modelId="{67284A5E-B9B4-4E6F-8C97-DAF4DEF8FAD6}" type="parTrans" cxnId="{A4C03D50-5DD5-4A66-8F9E-C2C0F08076CD}">
      <dgm:prSet/>
      <dgm:spPr/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14356ACF-076F-4D20-ADC4-522F999BCF70}" type="sibTrans" cxnId="{A4C03D50-5DD5-4A66-8F9E-C2C0F08076CD}">
      <dgm:prSet/>
      <dgm:spPr/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928C53E6-1306-4DAF-AB30-B19125BA6856}">
      <dgm:prSet phldrT="[Text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A three half- day summer seminar, meeting in late August</a:t>
          </a:r>
        </a:p>
      </dgm:t>
    </dgm:pt>
    <dgm:pt modelId="{8DA513CE-EC01-4699-9719-CFCC506413C1}" type="parTrans" cxnId="{901B80AA-BEC6-486E-9AAB-9316A1D7A424}">
      <dgm:prSet/>
      <dgm:spPr/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F2789411-2D7F-4910-A356-7B5F78E24FC9}" type="sibTrans" cxnId="{901B80AA-BEC6-486E-9AAB-9316A1D7A424}">
      <dgm:prSet/>
      <dgm:spPr/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8BD66560-AF9C-4B02-98C2-932E2B034584}">
      <dgm:prSet phldrT="[Text]" custT="1"/>
      <dgm:spPr/>
      <dgm:t>
        <a:bodyPr/>
        <a:lstStyle/>
        <a:p>
          <a:br>
            <a:rPr lang="en-US" sz="1050" dirty="0">
              <a:latin typeface="Times New Roman" pitchFamily="18" charset="0"/>
              <a:cs typeface="Times New Roman" pitchFamily="18" charset="0"/>
            </a:rPr>
          </a:br>
          <a:r>
            <a:rPr lang="en-US" sz="1050" dirty="0">
              <a:latin typeface="Times New Roman" pitchFamily="18" charset="0"/>
              <a:cs typeface="Times New Roman" pitchFamily="18" charset="0"/>
            </a:rPr>
            <a:t>TATTO 605 </a:t>
          </a:r>
        </a:p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E9467309-EEB6-436F-96ED-3268486EABD6}" type="parTrans" cxnId="{18E697A6-26C5-4072-96EA-E4866F7456F1}">
      <dgm:prSet/>
      <dgm:spPr/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9E93C524-DAFC-40BA-8A62-9C96B99D64EF}" type="sibTrans" cxnId="{18E697A6-26C5-4072-96EA-E4866F7456F1}">
      <dgm:prSet/>
      <dgm:spPr/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4EB230FB-8F88-4110-A8CD-2C9FFA7EED7B}">
      <dgm:prSet phldrT="[Text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Dates are scheduled by the GDR Professors</a:t>
          </a:r>
        </a:p>
      </dgm:t>
    </dgm:pt>
    <dgm:pt modelId="{6F6BB725-CFEA-4C7E-9726-FD253E48F228}" type="parTrans" cxnId="{5A9F6120-76E3-4BF4-BCD6-C399396D785F}">
      <dgm:prSet/>
      <dgm:spPr/>
      <dgm:t>
        <a:bodyPr/>
        <a:lstStyle/>
        <a:p>
          <a:endParaRPr lang="en-US"/>
        </a:p>
      </dgm:t>
    </dgm:pt>
    <dgm:pt modelId="{7B450095-6C5B-4602-B7ED-70784F700387}" type="sibTrans" cxnId="{5A9F6120-76E3-4BF4-BCD6-C399396D785F}">
      <dgm:prSet/>
      <dgm:spPr/>
      <dgm:t>
        <a:bodyPr/>
        <a:lstStyle/>
        <a:p>
          <a:endParaRPr lang="en-US"/>
        </a:p>
      </dgm:t>
    </dgm:pt>
    <dgm:pt modelId="{6DEBBB41-5C0D-429A-BAFC-31BEA4F2E4EF}">
      <dgm:prSet phldrT="[Text]" custT="1"/>
      <dgm:spPr/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TATTO 610</a:t>
          </a:r>
        </a:p>
      </dgm:t>
    </dgm:pt>
    <dgm:pt modelId="{A7739E2E-22DA-4206-8ABD-E4E54C96631E}" type="sibTrans" cxnId="{22C167E5-3870-4220-8B15-4303492C4496}">
      <dgm:prSet/>
      <dgm:spPr/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DD445104-7C73-4C4E-8ECE-191CD0BB2678}" type="parTrans" cxnId="{22C167E5-3870-4220-8B15-4303492C4496}">
      <dgm:prSet/>
      <dgm:spPr/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63D73912-9567-4D42-A3D0-9594F361C435}">
      <dgm:prSet phldrT="[Text]"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Teaching Associateship</a:t>
          </a:r>
        </a:p>
      </dgm:t>
    </dgm:pt>
    <dgm:pt modelId="{8E2D139A-B4BF-4940-A17E-80C3C0CE152A}" type="sibTrans" cxnId="{B9160CF8-239E-4968-93C3-719ED3C7553C}">
      <dgm:prSet/>
      <dgm:spPr/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9F3C87C4-2963-4153-87C9-40AF50FEFC03}" type="parTrans" cxnId="{B9160CF8-239E-4968-93C3-719ED3C7553C}">
      <dgm:prSet/>
      <dgm:spPr/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6714BE88-B32F-4A16-A73F-1BF4D0EB1CBA}">
      <dgm:prSet custT="1"/>
      <dgm:spPr/>
      <dgm:t>
        <a:bodyPr/>
        <a:lstStyle/>
        <a:p>
          <a:r>
            <a:rPr lang="en-US" sz="1200" dirty="0">
              <a:latin typeface="Times New Roman" pitchFamily="18" charset="0"/>
              <a:cs typeface="Times New Roman" pitchFamily="18" charset="0"/>
            </a:rPr>
            <a:t>JPE 610</a:t>
          </a:r>
        </a:p>
      </dgm:t>
    </dgm:pt>
    <dgm:pt modelId="{89B7F58C-8F90-4460-90A4-100958147D1A}" type="parTrans" cxnId="{F75B0243-1664-48D8-B813-E8BE1C97AE42}">
      <dgm:prSet/>
      <dgm:spPr/>
      <dgm:t>
        <a:bodyPr/>
        <a:lstStyle/>
        <a:p>
          <a:endParaRPr lang="en-US"/>
        </a:p>
      </dgm:t>
    </dgm:pt>
    <dgm:pt modelId="{CDD2E827-5712-44E1-B01F-2ED4155E2622}" type="sibTrans" cxnId="{F75B0243-1664-48D8-B813-E8BE1C97AE42}">
      <dgm:prSet/>
      <dgm:spPr/>
      <dgm:t>
        <a:bodyPr/>
        <a:lstStyle/>
        <a:p>
          <a:endParaRPr lang="en-US"/>
        </a:p>
      </dgm:t>
    </dgm:pt>
    <dgm:pt modelId="{6C5FE8B9-A5EB-4554-89CD-8F60A0284AC8}">
      <dgm:prSet custT="1"/>
      <dgm:spPr/>
      <dgm:t>
        <a:bodyPr/>
        <a:lstStyle/>
        <a:p>
          <a:pPr marL="0" indent="0" algn="ctr">
            <a:tabLst>
              <a:tab pos="517525" algn="l"/>
            </a:tabLst>
          </a:pPr>
          <a:endParaRPr lang="en-US" sz="900" dirty="0">
            <a:latin typeface="Times New Roman" pitchFamily="18" charset="0"/>
            <a:cs typeface="Times New Roman" pitchFamily="18" charset="0"/>
          </a:endParaRPr>
        </a:p>
        <a:p>
          <a:pPr marL="0" indent="0" algn="ctr">
            <a:tabLst>
              <a:tab pos="517525" algn="l"/>
            </a:tabLst>
          </a:pPr>
          <a:r>
            <a:rPr lang="en-US" sz="900" dirty="0">
              <a:latin typeface="Times New Roman" pitchFamily="18" charset="0"/>
              <a:cs typeface="Times New Roman" pitchFamily="18" charset="0"/>
            </a:rPr>
            <a:t>GDR JPE</a:t>
          </a:r>
        </a:p>
        <a:p>
          <a:pPr marL="0" indent="0" algn="ctr"/>
          <a:r>
            <a:rPr lang="en-US" sz="900" dirty="0">
              <a:latin typeface="Times New Roman" pitchFamily="18" charset="0"/>
              <a:cs typeface="Times New Roman" pitchFamily="18" charset="0"/>
            </a:rPr>
            <a:t>	</a:t>
          </a:r>
          <a:r>
            <a:rPr lang="en-US" sz="700" dirty="0">
              <a:latin typeface="Times New Roman" pitchFamily="18" charset="0"/>
              <a:cs typeface="Times New Roman" pitchFamily="18" charset="0"/>
            </a:rPr>
            <a:t>	</a:t>
          </a:r>
          <a:r>
            <a:rPr lang="en-US" sz="700" dirty="0"/>
            <a:t>	</a:t>
          </a:r>
        </a:p>
      </dgm:t>
    </dgm:pt>
    <dgm:pt modelId="{440220CD-8655-4A53-BAFF-AE26869F69E2}" type="parTrans" cxnId="{151EAB73-5FAE-4886-9F3C-B722DA6B8E88}">
      <dgm:prSet/>
      <dgm:spPr/>
      <dgm:t>
        <a:bodyPr/>
        <a:lstStyle/>
        <a:p>
          <a:endParaRPr lang="en-US"/>
        </a:p>
      </dgm:t>
    </dgm:pt>
    <dgm:pt modelId="{0DF1D1D2-8E00-4631-A67E-2946F72CA79B}" type="sibTrans" cxnId="{151EAB73-5FAE-4886-9F3C-B722DA6B8E88}">
      <dgm:prSet/>
      <dgm:spPr/>
      <dgm:t>
        <a:bodyPr/>
        <a:lstStyle/>
        <a:p>
          <a:endParaRPr lang="en-US"/>
        </a:p>
      </dgm:t>
    </dgm:pt>
    <dgm:pt modelId="{24CC97C2-35E1-421C-95F1-87F1E196368C}">
      <dgm:prSet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Done in the spring semester of the 2</a:t>
          </a:r>
          <a:r>
            <a:rPr lang="en-US" sz="1050" baseline="30000" dirty="0">
              <a:latin typeface="Times New Roman" pitchFamily="18" charset="0"/>
              <a:cs typeface="Times New Roman" pitchFamily="18" charset="0"/>
            </a:rPr>
            <a:t>nd</a:t>
          </a:r>
          <a:r>
            <a:rPr lang="en-US" sz="1050" dirty="0">
              <a:latin typeface="Times New Roman" pitchFamily="18" charset="0"/>
              <a:cs typeface="Times New Roman" pitchFamily="18" charset="0"/>
            </a:rPr>
            <a:t> year</a:t>
          </a:r>
        </a:p>
      </dgm:t>
    </dgm:pt>
    <dgm:pt modelId="{5FB8040A-457C-4687-A8E8-30EA73B4C22D}" type="parTrans" cxnId="{37F86135-4816-497E-95FE-E27693D27CCF}">
      <dgm:prSet/>
      <dgm:spPr/>
      <dgm:t>
        <a:bodyPr/>
        <a:lstStyle/>
        <a:p>
          <a:endParaRPr lang="en-US"/>
        </a:p>
      </dgm:t>
    </dgm:pt>
    <dgm:pt modelId="{4F181ED1-607B-4973-A1FE-C5DD7755F922}" type="sibTrans" cxnId="{37F86135-4816-497E-95FE-E27693D27CCF}">
      <dgm:prSet/>
      <dgm:spPr/>
      <dgm:t>
        <a:bodyPr/>
        <a:lstStyle/>
        <a:p>
          <a:endParaRPr lang="en-US"/>
        </a:p>
      </dgm:t>
    </dgm:pt>
    <dgm:pt modelId="{E7B8D62F-0EFC-484B-8F84-50E6AF876BBD}">
      <dgm:prSet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sz="1000" dirty="0">
              <a:latin typeface="Times New Roman" pitchFamily="18" charset="0"/>
              <a:cs typeface="Times New Roman" pitchFamily="18" charset="0"/>
            </a:rPr>
            <a:t>Must attend a total of </a:t>
          </a:r>
          <a:r>
            <a:rPr lang="en-US" sz="1000" b="1" dirty="0">
              <a:latin typeface="Times New Roman" pitchFamily="18" charset="0"/>
              <a:cs typeface="Times New Roman" pitchFamily="18" charset="0"/>
            </a:rPr>
            <a:t>four (4)</a:t>
          </a:r>
          <a:r>
            <a:rPr lang="en-US" sz="1000" dirty="0">
              <a:latin typeface="Times New Roman" pitchFamily="18" charset="0"/>
              <a:cs typeface="Times New Roman" pitchFamily="18" charset="0"/>
            </a:rPr>
            <a:t> educational workshops  before  </a:t>
          </a:r>
          <a:r>
            <a:rPr lang="en-US" sz="1000" u="sng" dirty="0">
              <a:latin typeface="Times New Roman" pitchFamily="18" charset="0"/>
              <a:cs typeface="Times New Roman" pitchFamily="18" charset="0"/>
            </a:rPr>
            <a:t>graduating</a:t>
          </a:r>
        </a:p>
      </dgm:t>
    </dgm:pt>
    <dgm:pt modelId="{1DD8A0EA-8D28-449D-B06E-E2266FB2547F}" type="parTrans" cxnId="{20B5C428-472D-46C1-ABC0-36139EA0125F}">
      <dgm:prSet/>
      <dgm:spPr/>
      <dgm:t>
        <a:bodyPr/>
        <a:lstStyle/>
        <a:p>
          <a:endParaRPr lang="en-US"/>
        </a:p>
      </dgm:t>
    </dgm:pt>
    <dgm:pt modelId="{A013D8E6-73A8-41D6-9E56-C259818A75B1}" type="sibTrans" cxnId="{20B5C428-472D-46C1-ABC0-36139EA0125F}">
      <dgm:prSet/>
      <dgm:spPr/>
      <dgm:t>
        <a:bodyPr/>
        <a:lstStyle/>
        <a:p>
          <a:endParaRPr lang="en-US"/>
        </a:p>
      </dgm:t>
    </dgm:pt>
    <dgm:pt modelId="{D2B01888-725C-45E8-871A-0084453310C1}">
      <dgm:prSet custT="1"/>
      <dgm:spPr>
        <a:solidFill>
          <a:srgbClr val="FFFF99">
            <a:alpha val="90000"/>
          </a:srgbClr>
        </a:solidFill>
      </dgm:spPr>
      <dgm:t>
        <a:bodyPr/>
        <a:lstStyle/>
        <a:p>
          <a:endParaRPr lang="en-US" sz="1000" dirty="0">
            <a:latin typeface="Times New Roman" pitchFamily="18" charset="0"/>
            <a:cs typeface="Times New Roman" pitchFamily="18" charset="0"/>
          </a:endParaRPr>
        </a:p>
      </dgm:t>
    </dgm:pt>
    <dgm:pt modelId="{CE991C2A-FCCC-4FB2-88AB-7BA4E42AA6AC}" type="parTrans" cxnId="{FC7A0419-1C5F-4C27-B375-BAD5B5E517B5}">
      <dgm:prSet/>
      <dgm:spPr/>
      <dgm:t>
        <a:bodyPr/>
        <a:lstStyle/>
        <a:p>
          <a:endParaRPr lang="en-US"/>
        </a:p>
      </dgm:t>
    </dgm:pt>
    <dgm:pt modelId="{BC8944BB-C41C-444C-9516-E0B4DCF9C586}" type="sibTrans" cxnId="{FC7A0419-1C5F-4C27-B375-BAD5B5E517B5}">
      <dgm:prSet/>
      <dgm:spPr/>
      <dgm:t>
        <a:bodyPr/>
        <a:lstStyle/>
        <a:p>
          <a:endParaRPr lang="en-US"/>
        </a:p>
      </dgm:t>
    </dgm:pt>
    <dgm:pt modelId="{8BDFF7AA-A8ED-4D43-AC2C-28705648147F}">
      <dgm:prSet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sz="1000" dirty="0">
              <a:latin typeface="Times New Roman" pitchFamily="18" charset="0"/>
              <a:cs typeface="Times New Roman" pitchFamily="18" charset="0"/>
            </a:rPr>
            <a:t>Students have the flexibility to choose which four he/she will attend </a:t>
          </a:r>
        </a:p>
      </dgm:t>
    </dgm:pt>
    <dgm:pt modelId="{8A18335B-1392-4812-8F51-A8E37CAD6248}" type="parTrans" cxnId="{BC94FCB2-B225-4067-A66A-C438920A78F1}">
      <dgm:prSet/>
      <dgm:spPr/>
      <dgm:t>
        <a:bodyPr/>
        <a:lstStyle/>
        <a:p>
          <a:endParaRPr lang="en-US"/>
        </a:p>
      </dgm:t>
    </dgm:pt>
    <dgm:pt modelId="{841D73A0-0241-4107-8545-961D594236BC}" type="sibTrans" cxnId="{BC94FCB2-B225-4067-A66A-C438920A78F1}">
      <dgm:prSet/>
      <dgm:spPr/>
      <dgm:t>
        <a:bodyPr/>
        <a:lstStyle/>
        <a:p>
          <a:endParaRPr lang="en-US"/>
        </a:p>
      </dgm:t>
    </dgm:pt>
    <dgm:pt modelId="{3D33C2A2-E8D0-422E-BBE7-CDE008A2BDE2}">
      <dgm:prSet phldrT="[Text]" custT="1"/>
      <dgm:spPr>
        <a:solidFill>
          <a:srgbClr val="FFFF99">
            <a:alpha val="89804"/>
          </a:srgbClr>
        </a:solidFill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Students have the flexibility to satisfy this requirement by the end of their 2</a:t>
          </a:r>
          <a:r>
            <a:rPr lang="en-US" sz="1050" baseline="30000" dirty="0">
              <a:latin typeface="Times New Roman" pitchFamily="18" charset="0"/>
              <a:cs typeface="Times New Roman" pitchFamily="18" charset="0"/>
            </a:rPr>
            <a:t>nd</a:t>
          </a:r>
          <a:r>
            <a:rPr lang="en-US" sz="1050" dirty="0">
              <a:latin typeface="Times New Roman" pitchFamily="18" charset="0"/>
              <a:cs typeface="Times New Roman" pitchFamily="18" charset="0"/>
            </a:rPr>
            <a:t> year</a:t>
          </a:r>
        </a:p>
      </dgm:t>
    </dgm:pt>
    <dgm:pt modelId="{243FECF1-3033-40CB-BCC2-0DE488635CB5}" type="parTrans" cxnId="{F3EBB06C-FC76-4850-A7AF-F636731F99AB}">
      <dgm:prSet/>
      <dgm:spPr/>
      <dgm:t>
        <a:bodyPr/>
        <a:lstStyle/>
        <a:p>
          <a:endParaRPr lang="en-US"/>
        </a:p>
      </dgm:t>
    </dgm:pt>
    <dgm:pt modelId="{AC9B4A6A-E7FE-46C2-9CDA-47819D35B396}" type="sibTrans" cxnId="{F3EBB06C-FC76-4850-A7AF-F636731F99AB}">
      <dgm:prSet/>
      <dgm:spPr/>
      <dgm:t>
        <a:bodyPr/>
        <a:lstStyle/>
        <a:p>
          <a:endParaRPr lang="en-US"/>
        </a:p>
      </dgm:t>
    </dgm:pt>
    <dgm:pt modelId="{281DF980-9CD2-44C9-B9E9-3A0EEEAC0BF1}">
      <dgm:prSet phldrT="[Text]" custT="1"/>
      <dgm:spPr>
        <a:solidFill>
          <a:srgbClr val="FFFF99">
            <a:alpha val="90000"/>
          </a:srgbClr>
        </a:solidFill>
      </dgm:spPr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9E478495-49F5-4077-B79E-54544EDE20B7}" type="parTrans" cxnId="{2AB4B20C-AFFF-459E-9B1F-B8D9D918F409}">
      <dgm:prSet/>
      <dgm:spPr/>
      <dgm:t>
        <a:bodyPr/>
        <a:lstStyle/>
        <a:p>
          <a:endParaRPr lang="en-US"/>
        </a:p>
      </dgm:t>
    </dgm:pt>
    <dgm:pt modelId="{EC0E2645-5F22-4586-9557-759401559DA0}" type="sibTrans" cxnId="{2AB4B20C-AFFF-459E-9B1F-B8D9D918F409}">
      <dgm:prSet/>
      <dgm:spPr/>
      <dgm:t>
        <a:bodyPr/>
        <a:lstStyle/>
        <a:p>
          <a:endParaRPr lang="en-US"/>
        </a:p>
      </dgm:t>
    </dgm:pt>
    <dgm:pt modelId="{B9E03A3D-9A3A-4F1B-A6AB-A90BBF940A01}">
      <dgm:prSet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sz="1000" dirty="0">
              <a:latin typeface="Times New Roman" pitchFamily="18" charset="0"/>
              <a:cs typeface="Times New Roman" pitchFamily="18" charset="0"/>
            </a:rPr>
            <a:t>Students can begin satisfying this requirement in the 1</a:t>
          </a:r>
          <a:r>
            <a:rPr lang="en-US" sz="1000" baseline="30000" dirty="0">
              <a:latin typeface="Times New Roman" pitchFamily="18" charset="0"/>
              <a:cs typeface="Times New Roman" pitchFamily="18" charset="0"/>
            </a:rPr>
            <a:t>st </a:t>
          </a:r>
          <a:r>
            <a:rPr lang="en-US" sz="1000" dirty="0">
              <a:latin typeface="Times New Roman" pitchFamily="18" charset="0"/>
              <a:cs typeface="Times New Roman" pitchFamily="18" charset="0"/>
            </a:rPr>
            <a:t> year</a:t>
          </a:r>
        </a:p>
      </dgm:t>
    </dgm:pt>
    <dgm:pt modelId="{3DF96CC9-75E0-4DB5-93BC-9F53C3886E81}" type="parTrans" cxnId="{56EDFCB2-C4A0-4470-B1A3-210E8F3E61C6}">
      <dgm:prSet/>
      <dgm:spPr/>
      <dgm:t>
        <a:bodyPr/>
        <a:lstStyle/>
        <a:p>
          <a:endParaRPr lang="en-US"/>
        </a:p>
      </dgm:t>
    </dgm:pt>
    <dgm:pt modelId="{7AC0D037-0248-4A8E-94EF-0BB22B814960}" type="sibTrans" cxnId="{56EDFCB2-C4A0-4470-B1A3-210E8F3E61C6}">
      <dgm:prSet/>
      <dgm:spPr/>
      <dgm:t>
        <a:bodyPr/>
        <a:lstStyle/>
        <a:p>
          <a:endParaRPr lang="en-US"/>
        </a:p>
      </dgm:t>
    </dgm:pt>
    <dgm:pt modelId="{5C5DA0AF-975B-421A-A638-6D7958D8E7C2}">
      <dgm:prSet custT="1"/>
      <dgm:spPr>
        <a:solidFill>
          <a:srgbClr val="FFFF99">
            <a:alpha val="90000"/>
          </a:srgbClr>
        </a:solidFill>
      </dgm:spPr>
      <dgm:t>
        <a:bodyPr/>
        <a:lstStyle/>
        <a:p>
          <a:endParaRPr lang="en-US" sz="1000" dirty="0">
            <a:latin typeface="Times New Roman" pitchFamily="18" charset="0"/>
            <a:cs typeface="Times New Roman" pitchFamily="18" charset="0"/>
          </a:endParaRPr>
        </a:p>
      </dgm:t>
    </dgm:pt>
    <dgm:pt modelId="{F7492DB7-DF51-4EB3-B61E-183B715C9F88}" type="parTrans" cxnId="{7B4C2024-02C7-4EFF-88F0-AC50F4A31552}">
      <dgm:prSet/>
      <dgm:spPr/>
      <dgm:t>
        <a:bodyPr/>
        <a:lstStyle/>
        <a:p>
          <a:endParaRPr lang="en-US"/>
        </a:p>
      </dgm:t>
    </dgm:pt>
    <dgm:pt modelId="{FD4011CD-9232-4922-BB39-382F06CA4D25}" type="sibTrans" cxnId="{7B4C2024-02C7-4EFF-88F0-AC50F4A31552}">
      <dgm:prSet/>
      <dgm:spPr/>
      <dgm:t>
        <a:bodyPr/>
        <a:lstStyle/>
        <a:p>
          <a:endParaRPr lang="en-US"/>
        </a:p>
      </dgm:t>
    </dgm:pt>
    <dgm:pt modelId="{B7716949-8A2A-49E4-9B99-F509113578C1}">
      <dgm:prSet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sz="1000" dirty="0">
              <a:latin typeface="Times New Roman" pitchFamily="18" charset="0"/>
              <a:cs typeface="Times New Roman" pitchFamily="18" charset="0"/>
            </a:rPr>
            <a:t>Must attend a total of </a:t>
          </a:r>
          <a:r>
            <a:rPr lang="en-US" sz="1000" b="1" dirty="0">
              <a:latin typeface="Times New Roman" pitchFamily="18" charset="0"/>
              <a:cs typeface="Times New Roman" pitchFamily="18" charset="0"/>
            </a:rPr>
            <a:t>two (2) </a:t>
          </a:r>
          <a:r>
            <a:rPr lang="en-US" sz="1000" b="0" dirty="0">
              <a:latin typeface="Times New Roman" pitchFamily="18" charset="0"/>
              <a:cs typeface="Times New Roman" pitchFamily="18" charset="0"/>
            </a:rPr>
            <a:t>by the end of the 2</a:t>
          </a:r>
          <a:r>
            <a:rPr lang="en-US" sz="1000" b="0" baseline="30000" dirty="0">
              <a:latin typeface="Times New Roman" pitchFamily="18" charset="0"/>
              <a:cs typeface="Times New Roman" pitchFamily="18" charset="0"/>
            </a:rPr>
            <a:t>nd</a:t>
          </a:r>
          <a:r>
            <a:rPr lang="en-US" sz="1000" b="0" dirty="0">
              <a:latin typeface="Times New Roman" pitchFamily="18" charset="0"/>
              <a:cs typeface="Times New Roman" pitchFamily="18" charset="0"/>
            </a:rPr>
            <a:t> year</a:t>
          </a:r>
          <a:endParaRPr lang="en-US" sz="1000" b="1" dirty="0"/>
        </a:p>
      </dgm:t>
    </dgm:pt>
    <dgm:pt modelId="{26D6BD0E-97B4-4C95-922E-440C742B76C8}" type="parTrans" cxnId="{AEAA11CB-3B43-4F9E-8B16-AC1C67E9E8D3}">
      <dgm:prSet/>
      <dgm:spPr/>
      <dgm:t>
        <a:bodyPr/>
        <a:lstStyle/>
        <a:p>
          <a:endParaRPr lang="en-US"/>
        </a:p>
      </dgm:t>
    </dgm:pt>
    <dgm:pt modelId="{AF76630C-31ED-4C9B-9829-144E6341F483}" type="sibTrans" cxnId="{AEAA11CB-3B43-4F9E-8B16-AC1C67E9E8D3}">
      <dgm:prSet/>
      <dgm:spPr/>
      <dgm:t>
        <a:bodyPr/>
        <a:lstStyle/>
        <a:p>
          <a:endParaRPr lang="en-US"/>
        </a:p>
      </dgm:t>
    </dgm:pt>
    <dgm:pt modelId="{F363589B-0650-47CD-BD34-F079A85E23A5}">
      <dgm:prSet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sz="1000" u="none" dirty="0">
              <a:latin typeface="Times New Roman" pitchFamily="18" charset="0"/>
              <a:cs typeface="Times New Roman" pitchFamily="18" charset="0"/>
            </a:rPr>
            <a:t>Jones Program in Ethics</a:t>
          </a:r>
        </a:p>
      </dgm:t>
    </dgm:pt>
    <dgm:pt modelId="{01A1C532-7F38-44F9-976E-C28DA2BF6EBE}" type="parTrans" cxnId="{77FEDDB5-FDBD-4723-AE3C-E589FCC491ED}">
      <dgm:prSet/>
      <dgm:spPr/>
      <dgm:t>
        <a:bodyPr/>
        <a:lstStyle/>
        <a:p>
          <a:endParaRPr lang="en-US"/>
        </a:p>
      </dgm:t>
    </dgm:pt>
    <dgm:pt modelId="{AEF47E39-2FBE-4F73-894F-C5F0726A1487}" type="sibTrans" cxnId="{77FEDDB5-FDBD-4723-AE3C-E589FCC491ED}">
      <dgm:prSet/>
      <dgm:spPr/>
      <dgm:t>
        <a:bodyPr/>
        <a:lstStyle/>
        <a:p>
          <a:endParaRPr lang="en-US"/>
        </a:p>
      </dgm:t>
    </dgm:pt>
    <dgm:pt modelId="{1D1631DA-CD89-4815-AD71-F03F9CD3B42F}">
      <dgm:prSet custT="1"/>
      <dgm:spPr>
        <a:solidFill>
          <a:srgbClr val="FFFF99">
            <a:alpha val="90000"/>
          </a:srgbClr>
        </a:solidFill>
      </dgm:spPr>
      <dgm:t>
        <a:bodyPr/>
        <a:lstStyle/>
        <a:p>
          <a:endParaRPr lang="en-US" sz="1000" u="sng" dirty="0">
            <a:latin typeface="Times New Roman" pitchFamily="18" charset="0"/>
            <a:cs typeface="Times New Roman" pitchFamily="18" charset="0"/>
          </a:endParaRPr>
        </a:p>
      </dgm:t>
    </dgm:pt>
    <dgm:pt modelId="{04308662-63D7-41C0-8022-5D4175C2ED6C}" type="parTrans" cxnId="{E104EAAA-BB49-488C-BDD4-C828ADF3AF6C}">
      <dgm:prSet/>
      <dgm:spPr/>
      <dgm:t>
        <a:bodyPr/>
        <a:lstStyle/>
        <a:p>
          <a:endParaRPr lang="en-US"/>
        </a:p>
      </dgm:t>
    </dgm:pt>
    <dgm:pt modelId="{B104DD5E-AF58-4315-93C2-78AB15779F27}" type="sibTrans" cxnId="{E104EAAA-BB49-488C-BDD4-C828ADF3AF6C}">
      <dgm:prSet/>
      <dgm:spPr/>
      <dgm:t>
        <a:bodyPr/>
        <a:lstStyle/>
        <a:p>
          <a:endParaRPr lang="en-US"/>
        </a:p>
      </dgm:t>
    </dgm:pt>
    <dgm:pt modelId="{3A6A242C-6B19-491B-AB9C-2CDB53D25B56}">
      <dgm:prSet phldrT="[Text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304BAD2F-8C67-4EA9-AD1A-407B8457B0CE}" type="parTrans" cxnId="{EF7DA45E-4142-4625-AF34-276DBC7EC9AB}">
      <dgm:prSet/>
      <dgm:spPr/>
      <dgm:t>
        <a:bodyPr/>
        <a:lstStyle/>
        <a:p>
          <a:endParaRPr lang="en-US"/>
        </a:p>
      </dgm:t>
    </dgm:pt>
    <dgm:pt modelId="{B221D1B1-E8BE-42E0-8A7B-3678C8F927D5}" type="sibTrans" cxnId="{EF7DA45E-4142-4625-AF34-276DBC7EC9AB}">
      <dgm:prSet/>
      <dgm:spPr/>
      <dgm:t>
        <a:bodyPr/>
        <a:lstStyle/>
        <a:p>
          <a:endParaRPr lang="en-US"/>
        </a:p>
      </dgm:t>
    </dgm:pt>
    <dgm:pt modelId="{13823E74-445D-4FFD-A902-C4B43BE24A8C}">
      <dgm:prSet custT="1"/>
      <dgm:spPr/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D61E70F4-190B-46BF-A688-8C7C1B1B3B3B}" type="parTrans" cxnId="{F9F69568-7960-4E73-B8A5-439EA9A9F2B3}">
      <dgm:prSet/>
      <dgm:spPr/>
      <dgm:t>
        <a:bodyPr/>
        <a:lstStyle/>
        <a:p>
          <a:endParaRPr lang="en-US"/>
        </a:p>
      </dgm:t>
    </dgm:pt>
    <dgm:pt modelId="{C497BCDD-8E2C-4EAD-B4FE-6DF63B51CE56}" type="sibTrans" cxnId="{F9F69568-7960-4E73-B8A5-439EA9A9F2B3}">
      <dgm:prSet/>
      <dgm:spPr/>
      <dgm:t>
        <a:bodyPr/>
        <a:lstStyle/>
        <a:p>
          <a:endParaRPr lang="en-US"/>
        </a:p>
      </dgm:t>
    </dgm:pt>
    <dgm:pt modelId="{700A75DF-4165-41BD-9F1D-B7D25F2A8A0A}">
      <dgm:prSet custT="1"/>
      <dgm:spPr/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Students have the flexibility to satisfy either of these before or after entering candidacy.*</a:t>
          </a:r>
        </a:p>
      </dgm:t>
    </dgm:pt>
    <dgm:pt modelId="{6559F375-034B-433A-9E5C-2CCFC910234F}" type="parTrans" cxnId="{049E9175-FA8A-4612-923F-2E03FC142E21}">
      <dgm:prSet/>
      <dgm:spPr/>
      <dgm:t>
        <a:bodyPr/>
        <a:lstStyle/>
        <a:p>
          <a:endParaRPr lang="en-US"/>
        </a:p>
      </dgm:t>
    </dgm:pt>
    <dgm:pt modelId="{C5FE08BD-D239-4597-ABA3-AC346DF814FD}" type="sibTrans" cxnId="{049E9175-FA8A-4612-923F-2E03FC142E21}">
      <dgm:prSet/>
      <dgm:spPr/>
      <dgm:t>
        <a:bodyPr/>
        <a:lstStyle/>
        <a:p>
          <a:endParaRPr lang="en-US"/>
        </a:p>
      </dgm:t>
    </dgm:pt>
    <dgm:pt modelId="{11D6CFCB-6A9A-46C6-950B-3BA5FE2FA149}">
      <dgm:prSet custT="1"/>
      <dgm:spPr/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C5678F30-5826-4D29-8D4D-1303CB15FDF3}" type="parTrans" cxnId="{E07F45AA-0F59-4B2E-9AB2-5621FE09A74F}">
      <dgm:prSet/>
      <dgm:spPr/>
      <dgm:t>
        <a:bodyPr/>
        <a:lstStyle/>
        <a:p>
          <a:endParaRPr lang="en-US"/>
        </a:p>
      </dgm:t>
    </dgm:pt>
    <dgm:pt modelId="{85396B1E-D270-45B4-986C-EF201CDB5094}" type="sibTrans" cxnId="{E07F45AA-0F59-4B2E-9AB2-5621FE09A74F}">
      <dgm:prSet/>
      <dgm:spPr/>
      <dgm:t>
        <a:bodyPr/>
        <a:lstStyle/>
        <a:p>
          <a:endParaRPr lang="en-US"/>
        </a:p>
      </dgm:t>
    </dgm:pt>
    <dgm:pt modelId="{B6E142B4-9D90-413E-A8BF-85221B38CB43}">
      <dgm:prSet custT="1"/>
      <dgm:spPr/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Must complete by April 15</a:t>
          </a:r>
          <a:r>
            <a:rPr lang="en-US" sz="1050" baseline="30000" dirty="0">
              <a:latin typeface="Times New Roman" pitchFamily="18" charset="0"/>
              <a:cs typeface="Times New Roman" pitchFamily="18" charset="0"/>
            </a:rPr>
            <a:t>th</a:t>
          </a:r>
          <a:r>
            <a:rPr lang="en-US" sz="1050" dirty="0">
              <a:latin typeface="Times New Roman" pitchFamily="18" charset="0"/>
              <a:cs typeface="Times New Roman" pitchFamily="18" charset="0"/>
            </a:rPr>
            <a:t> of the spring semester of the 2</a:t>
          </a:r>
          <a:r>
            <a:rPr lang="en-US" sz="1050" baseline="30000" dirty="0">
              <a:latin typeface="Times New Roman" pitchFamily="18" charset="0"/>
              <a:cs typeface="Times New Roman" pitchFamily="18" charset="0"/>
            </a:rPr>
            <a:t>nd</a:t>
          </a:r>
          <a:r>
            <a:rPr lang="en-US" sz="1050" dirty="0">
              <a:latin typeface="Times New Roman" pitchFamily="18" charset="0"/>
              <a:cs typeface="Times New Roman" pitchFamily="18" charset="0"/>
            </a:rPr>
            <a:t> year </a:t>
          </a:r>
        </a:p>
      </dgm:t>
    </dgm:pt>
    <dgm:pt modelId="{ADB07B6F-EB63-4EB4-A00A-EF72027F64DF}" type="parTrans" cxnId="{4A8AEA2D-CAB7-4789-8571-7A6F286AC182}">
      <dgm:prSet/>
      <dgm:spPr/>
      <dgm:t>
        <a:bodyPr/>
        <a:lstStyle/>
        <a:p>
          <a:endParaRPr lang="en-US"/>
        </a:p>
      </dgm:t>
    </dgm:pt>
    <dgm:pt modelId="{5105A296-E5BE-40B4-B310-F29D9B5CAA88}" type="sibTrans" cxnId="{4A8AEA2D-CAB7-4789-8571-7A6F286AC182}">
      <dgm:prSet/>
      <dgm:spPr/>
      <dgm:t>
        <a:bodyPr/>
        <a:lstStyle/>
        <a:p>
          <a:endParaRPr lang="en-US"/>
        </a:p>
      </dgm:t>
    </dgm:pt>
    <dgm:pt modelId="{AE85F8F8-C388-4A64-ADFA-C425DEBEFC3A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900" dirty="0">
              <a:latin typeface="Times New Roman" pitchFamily="18" charset="0"/>
              <a:cs typeface="Times New Roman" pitchFamily="18" charset="0"/>
            </a:rPr>
            <a:t>Professional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900" dirty="0">
              <a:latin typeface="Times New Roman" pitchFamily="18" charset="0"/>
              <a:cs typeface="Times New Roman" pitchFamily="18" charset="0"/>
            </a:rPr>
            <a:t>Development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900" dirty="0">
              <a:latin typeface="Times New Roman" pitchFamily="18" charset="0"/>
              <a:cs typeface="Times New Roman" pitchFamily="18" charset="0"/>
            </a:rPr>
            <a:t>Opportunities</a:t>
          </a:r>
        </a:p>
      </dgm:t>
    </dgm:pt>
    <dgm:pt modelId="{2E78AF7A-17A4-4A73-8AFB-3305838DE3FD}" type="parTrans" cxnId="{F8DD2FAD-1A84-47DC-9CCF-CD4E4A2F18F0}">
      <dgm:prSet/>
      <dgm:spPr/>
      <dgm:t>
        <a:bodyPr/>
        <a:lstStyle/>
        <a:p>
          <a:endParaRPr lang="en-US"/>
        </a:p>
      </dgm:t>
    </dgm:pt>
    <dgm:pt modelId="{7279EEF4-F0CC-4E2A-958B-EB9F5EE83D29}" type="sibTrans" cxnId="{F8DD2FAD-1A84-47DC-9CCF-CD4E4A2F18F0}">
      <dgm:prSet/>
      <dgm:spPr/>
      <dgm:t>
        <a:bodyPr/>
        <a:lstStyle/>
        <a:p>
          <a:endParaRPr lang="en-US"/>
        </a:p>
      </dgm:t>
    </dgm:pt>
    <dgm:pt modelId="{1A05E0DC-6ECB-4207-900C-B6DDC359C794}">
      <dgm:prSet custT="1"/>
      <dgm:spPr>
        <a:solidFill>
          <a:srgbClr val="00FFCC">
            <a:alpha val="90000"/>
          </a:srgbClr>
        </a:solidFill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Offered in the fall and spring semesters</a:t>
          </a:r>
          <a:endParaRPr lang="en-US" sz="1050" dirty="0"/>
        </a:p>
      </dgm:t>
    </dgm:pt>
    <dgm:pt modelId="{75052B1C-486C-4D61-B07C-0D3576F26C47}" type="parTrans" cxnId="{D13C5C65-0741-4726-994F-3D1ABEAA8E1A}">
      <dgm:prSet/>
      <dgm:spPr/>
      <dgm:t>
        <a:bodyPr/>
        <a:lstStyle/>
        <a:p>
          <a:endParaRPr lang="en-US"/>
        </a:p>
      </dgm:t>
    </dgm:pt>
    <dgm:pt modelId="{540E5445-5DD6-4D11-8FED-DC79ABE88755}" type="sibTrans" cxnId="{D13C5C65-0741-4726-994F-3D1ABEAA8E1A}">
      <dgm:prSet/>
      <dgm:spPr/>
      <dgm:t>
        <a:bodyPr/>
        <a:lstStyle/>
        <a:p>
          <a:endParaRPr lang="en-US"/>
        </a:p>
      </dgm:t>
    </dgm:pt>
    <dgm:pt modelId="{31778735-40F4-4880-BCC9-FDB057944E9B}">
      <dgm:prSet custT="1"/>
      <dgm:spPr>
        <a:solidFill>
          <a:srgbClr val="00FFCC">
            <a:alpha val="90000"/>
          </a:srgbClr>
        </a:solidFill>
      </dgm:spPr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FC40EB01-A764-4D15-981A-231E653B4AC8}" type="parTrans" cxnId="{58C86800-97CC-43C4-9797-8C0267DE011B}">
      <dgm:prSet/>
      <dgm:spPr/>
      <dgm:t>
        <a:bodyPr/>
        <a:lstStyle/>
        <a:p>
          <a:endParaRPr lang="en-US"/>
        </a:p>
      </dgm:t>
    </dgm:pt>
    <dgm:pt modelId="{CB056EAF-4706-48AC-9614-728A5DE8F560}" type="sibTrans" cxnId="{58C86800-97CC-43C4-9797-8C0267DE011B}">
      <dgm:prSet/>
      <dgm:spPr/>
      <dgm:t>
        <a:bodyPr/>
        <a:lstStyle/>
        <a:p>
          <a:endParaRPr lang="en-US"/>
        </a:p>
      </dgm:t>
    </dgm:pt>
    <dgm:pt modelId="{1C69E68C-418A-4357-94E0-D3884B4E314D}">
      <dgm:prSet custT="1"/>
      <dgm:spPr>
        <a:solidFill>
          <a:srgbClr val="00FFCC">
            <a:alpha val="90000"/>
          </a:srgbClr>
        </a:solidFill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Seminars include C.V. preparation, grant workshops, etc.</a:t>
          </a:r>
        </a:p>
      </dgm:t>
    </dgm:pt>
    <dgm:pt modelId="{F83DBCA7-E3D2-4DC5-979E-E88A789EC1EE}" type="parTrans" cxnId="{3B4B1867-8D36-44DE-829D-9EA78D22703B}">
      <dgm:prSet/>
      <dgm:spPr/>
      <dgm:t>
        <a:bodyPr/>
        <a:lstStyle/>
        <a:p>
          <a:endParaRPr lang="en-US"/>
        </a:p>
      </dgm:t>
    </dgm:pt>
    <dgm:pt modelId="{6378DD3A-916F-47D6-B173-8CAD8405B5F8}" type="sibTrans" cxnId="{3B4B1867-8D36-44DE-829D-9EA78D22703B}">
      <dgm:prSet/>
      <dgm:spPr/>
      <dgm:t>
        <a:bodyPr/>
        <a:lstStyle/>
        <a:p>
          <a:endParaRPr lang="en-US"/>
        </a:p>
      </dgm:t>
    </dgm:pt>
    <dgm:pt modelId="{BDFEBEA3-0323-429C-9DFC-6FD12ED5B4FA}">
      <dgm:prSet custT="1"/>
      <dgm:spPr>
        <a:solidFill>
          <a:srgbClr val="00FFCC">
            <a:alpha val="90000"/>
          </a:srgbClr>
        </a:solidFill>
      </dgm:spPr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9335A507-0E2F-40E1-817D-869827A34496}" type="parTrans" cxnId="{3C2B5FB3-2293-4583-A529-456A3A20ED60}">
      <dgm:prSet/>
      <dgm:spPr/>
      <dgm:t>
        <a:bodyPr/>
        <a:lstStyle/>
        <a:p>
          <a:endParaRPr lang="en-US"/>
        </a:p>
      </dgm:t>
    </dgm:pt>
    <dgm:pt modelId="{916E4C70-D6CF-45A1-BEBB-BDEBA3D22FEB}" type="sibTrans" cxnId="{3C2B5FB3-2293-4583-A529-456A3A20ED60}">
      <dgm:prSet/>
      <dgm:spPr/>
      <dgm:t>
        <a:bodyPr/>
        <a:lstStyle/>
        <a:p>
          <a:endParaRPr lang="en-US"/>
        </a:p>
      </dgm:t>
    </dgm:pt>
    <dgm:pt modelId="{33C17283-F388-427A-BBD2-CC57F7269B91}">
      <dgm:prSet custT="1"/>
      <dgm:spPr>
        <a:solidFill>
          <a:srgbClr val="00FFCC">
            <a:alpha val="90000"/>
          </a:srgbClr>
        </a:solidFill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Students can participate in these opportunities at any point during their enrollment, even after obtaining candidacy</a:t>
          </a:r>
        </a:p>
      </dgm:t>
    </dgm:pt>
    <dgm:pt modelId="{B97E0373-3835-4D8C-AF2A-CE2E0FEE0DFD}" type="parTrans" cxnId="{3BC85554-035E-4365-A699-73804F3F2AB6}">
      <dgm:prSet/>
      <dgm:spPr/>
      <dgm:t>
        <a:bodyPr/>
        <a:lstStyle/>
        <a:p>
          <a:endParaRPr lang="en-US"/>
        </a:p>
      </dgm:t>
    </dgm:pt>
    <dgm:pt modelId="{2E1C14F2-9375-427B-91E0-8712ED37BCA9}" type="sibTrans" cxnId="{3BC85554-035E-4365-A699-73804F3F2AB6}">
      <dgm:prSet/>
      <dgm:spPr/>
      <dgm:t>
        <a:bodyPr/>
        <a:lstStyle/>
        <a:p>
          <a:endParaRPr lang="en-US"/>
        </a:p>
      </dgm:t>
    </dgm:pt>
    <dgm:pt modelId="{00D6E746-CE2E-4AB7-9B25-1FE6B030F042}">
      <dgm:prSet custT="1"/>
      <dgm:spPr/>
      <dgm:t>
        <a:bodyPr/>
        <a:lstStyle/>
        <a:p>
          <a:r>
            <a:rPr lang="en-US" sz="1000" dirty="0">
              <a:latin typeface="Times New Roman" pitchFamily="18" charset="0"/>
              <a:cs typeface="Times New Roman" pitchFamily="18" charset="0"/>
            </a:rPr>
            <a:t>A student has the flexibility to choose which two he/she will attend.  </a:t>
          </a:r>
        </a:p>
      </dgm:t>
    </dgm:pt>
    <dgm:pt modelId="{D980F7EB-17C5-48EF-9A68-EB6B0D08175C}" type="parTrans" cxnId="{46E41A9C-4A6A-4000-BCF2-55B24ED3C56B}">
      <dgm:prSet/>
      <dgm:spPr/>
      <dgm:t>
        <a:bodyPr/>
        <a:lstStyle/>
        <a:p>
          <a:endParaRPr lang="en-US"/>
        </a:p>
      </dgm:t>
    </dgm:pt>
    <dgm:pt modelId="{FCE83C5B-E8DA-4013-90E4-7FE02938C940}" type="sibTrans" cxnId="{46E41A9C-4A6A-4000-BCF2-55B24ED3C56B}">
      <dgm:prSet/>
      <dgm:spPr/>
      <dgm:t>
        <a:bodyPr/>
        <a:lstStyle/>
        <a:p>
          <a:endParaRPr lang="en-US"/>
        </a:p>
      </dgm:t>
    </dgm:pt>
    <dgm:pt modelId="{EE16E041-9D2E-4359-BF25-E51DF6F71768}">
      <dgm:prSet phldrT="[Text]" custT="1"/>
      <dgm:spPr>
        <a:solidFill>
          <a:srgbClr val="FFFF99">
            <a:alpha val="89804"/>
          </a:srgbClr>
        </a:solidFill>
      </dgm:spPr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Teaching Assistantship</a:t>
          </a:r>
        </a:p>
      </dgm:t>
    </dgm:pt>
    <dgm:pt modelId="{BB330157-7128-4D7A-B221-BBF4A6E3522C}" type="parTrans" cxnId="{EDBE3D01-4417-4700-9FCC-EFA3E9F01F1C}">
      <dgm:prSet/>
      <dgm:spPr/>
      <dgm:t>
        <a:bodyPr/>
        <a:lstStyle/>
        <a:p>
          <a:endParaRPr lang="en-US"/>
        </a:p>
      </dgm:t>
    </dgm:pt>
    <dgm:pt modelId="{FEED237E-14D2-4EBF-9E8A-8972426407E7}" type="sibTrans" cxnId="{EDBE3D01-4417-4700-9FCC-EFA3E9F01F1C}">
      <dgm:prSet/>
      <dgm:spPr/>
      <dgm:t>
        <a:bodyPr/>
        <a:lstStyle/>
        <a:p>
          <a:endParaRPr lang="en-US"/>
        </a:p>
      </dgm:t>
    </dgm:pt>
    <dgm:pt modelId="{777F4B85-9C75-42AF-8082-97B84316C7C3}">
      <dgm:prSet phldrT="[Text]" custT="1"/>
      <dgm:spPr>
        <a:solidFill>
          <a:srgbClr val="FFFF99">
            <a:alpha val="89804"/>
          </a:srgbClr>
        </a:solidFill>
      </dgm:spPr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4D5A97A3-95CE-4342-BF9B-C0CFE9D859B7}" type="parTrans" cxnId="{8FEE88A2-6AFC-4C01-94A5-9BBB04A6EEA6}">
      <dgm:prSet/>
      <dgm:spPr/>
      <dgm:t>
        <a:bodyPr/>
        <a:lstStyle/>
        <a:p>
          <a:endParaRPr lang="en-US"/>
        </a:p>
      </dgm:t>
    </dgm:pt>
    <dgm:pt modelId="{831F29CF-F8D0-4936-ACB2-680073DEAACD}" type="sibTrans" cxnId="{8FEE88A2-6AFC-4C01-94A5-9BBB04A6EEA6}">
      <dgm:prSet/>
      <dgm:spPr/>
      <dgm:t>
        <a:bodyPr/>
        <a:lstStyle/>
        <a:p>
          <a:endParaRPr lang="en-US"/>
        </a:p>
      </dgm:t>
    </dgm:pt>
    <dgm:pt modelId="{26CB4DEE-796D-44DB-B420-E42B81D82CF9}">
      <dgm:prSet custT="1"/>
      <dgm:spPr/>
      <dgm:t>
        <a:bodyPr/>
        <a:lstStyle/>
        <a:p>
          <a:r>
            <a:rPr lang="en-US" sz="1050" dirty="0">
              <a:latin typeface="Times New Roman" pitchFamily="18" charset="0"/>
              <a:cs typeface="Times New Roman" pitchFamily="18" charset="0"/>
            </a:rPr>
            <a:t>Third Option</a:t>
          </a:r>
        </a:p>
      </dgm:t>
    </dgm:pt>
    <dgm:pt modelId="{71EE0FA3-EA1E-4D18-976F-C8A30270877F}" type="parTrans" cxnId="{F3190062-5206-44E7-B08C-30293DE78E82}">
      <dgm:prSet/>
      <dgm:spPr/>
      <dgm:t>
        <a:bodyPr/>
        <a:lstStyle/>
        <a:p>
          <a:endParaRPr lang="en-US"/>
        </a:p>
      </dgm:t>
    </dgm:pt>
    <dgm:pt modelId="{559846C8-4E69-42C1-BBB7-AB2043BE267F}" type="sibTrans" cxnId="{F3190062-5206-44E7-B08C-30293DE78E82}">
      <dgm:prSet/>
      <dgm:spPr/>
      <dgm:t>
        <a:bodyPr/>
        <a:lstStyle/>
        <a:p>
          <a:endParaRPr lang="en-US"/>
        </a:p>
      </dgm:t>
    </dgm:pt>
    <dgm:pt modelId="{16E1D873-A789-4C3D-9ABD-6969EE53A2CD}">
      <dgm:prSet custT="1"/>
      <dgm:spPr/>
      <dgm:t>
        <a:bodyPr/>
        <a:lstStyle/>
        <a:p>
          <a:endParaRPr lang="en-US" sz="1050" dirty="0">
            <a:latin typeface="Times New Roman" pitchFamily="18" charset="0"/>
            <a:cs typeface="Times New Roman" pitchFamily="18" charset="0"/>
          </a:endParaRPr>
        </a:p>
      </dgm:t>
    </dgm:pt>
    <dgm:pt modelId="{7D520411-E501-430B-8C8E-880E73EDAAA6}" type="parTrans" cxnId="{74D9758B-53A9-4CE8-A54D-00B4205D8C01}">
      <dgm:prSet/>
      <dgm:spPr/>
      <dgm:t>
        <a:bodyPr/>
        <a:lstStyle/>
        <a:p>
          <a:endParaRPr lang="en-US"/>
        </a:p>
      </dgm:t>
    </dgm:pt>
    <dgm:pt modelId="{0E11C267-EE70-4EDA-AE2D-C47BEE3A7FFD}" type="sibTrans" cxnId="{74D9758B-53A9-4CE8-A54D-00B4205D8C01}">
      <dgm:prSet/>
      <dgm:spPr/>
      <dgm:t>
        <a:bodyPr/>
        <a:lstStyle/>
        <a:p>
          <a:endParaRPr lang="en-US"/>
        </a:p>
      </dgm:t>
    </dgm:pt>
    <dgm:pt modelId="{188CED24-C45D-483C-9AB0-957C594A32FA}">
      <dgm:prSet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sz="1000" dirty="0">
              <a:latin typeface="Times New Roman" pitchFamily="18" charset="0"/>
              <a:cs typeface="Times New Roman" pitchFamily="18" charset="0"/>
            </a:rPr>
            <a:t>Program based Ethical Instruction</a:t>
          </a:r>
        </a:p>
      </dgm:t>
    </dgm:pt>
    <dgm:pt modelId="{13565758-A25B-4F20-848B-60E3F3AED8D5}" type="parTrans" cxnId="{65EDA78E-AC5A-4AEF-BB86-2199906B7113}">
      <dgm:prSet/>
      <dgm:spPr/>
      <dgm:t>
        <a:bodyPr/>
        <a:lstStyle/>
        <a:p>
          <a:endParaRPr lang="en-US"/>
        </a:p>
      </dgm:t>
    </dgm:pt>
    <dgm:pt modelId="{869CF19C-11FD-4A03-A7CB-376E4238384C}" type="sibTrans" cxnId="{65EDA78E-AC5A-4AEF-BB86-2199906B7113}">
      <dgm:prSet/>
      <dgm:spPr/>
      <dgm:t>
        <a:bodyPr/>
        <a:lstStyle/>
        <a:p>
          <a:endParaRPr lang="en-US"/>
        </a:p>
      </dgm:t>
    </dgm:pt>
    <dgm:pt modelId="{A341C283-1961-4476-AB86-CD649E03393C}">
      <dgm:prSet custT="1"/>
      <dgm:spPr>
        <a:solidFill>
          <a:srgbClr val="FFFF99">
            <a:alpha val="90000"/>
          </a:srgbClr>
        </a:solidFill>
      </dgm:spPr>
      <dgm:t>
        <a:bodyPr/>
        <a:lstStyle/>
        <a:p>
          <a:endParaRPr lang="en-US" sz="1000" dirty="0"/>
        </a:p>
      </dgm:t>
    </dgm:pt>
    <dgm:pt modelId="{D1DB2328-F6B9-4B0D-B22B-1B24B7C724E8}" type="parTrans" cxnId="{8D47BDB2-E8D5-4302-B882-48D43E7268EC}">
      <dgm:prSet/>
      <dgm:spPr/>
      <dgm:t>
        <a:bodyPr/>
        <a:lstStyle/>
        <a:p>
          <a:endParaRPr lang="en-US"/>
        </a:p>
      </dgm:t>
    </dgm:pt>
    <dgm:pt modelId="{06C632A2-932F-4C14-9502-724B0A0AB14A}" type="sibTrans" cxnId="{8D47BDB2-E8D5-4302-B882-48D43E7268EC}">
      <dgm:prSet/>
      <dgm:spPr/>
      <dgm:t>
        <a:bodyPr/>
        <a:lstStyle/>
        <a:p>
          <a:endParaRPr lang="en-US"/>
        </a:p>
      </dgm:t>
    </dgm:pt>
    <dgm:pt modelId="{D6E04E21-F864-41B5-8FC5-747CDA05D94D}">
      <dgm:prSet custT="1"/>
      <dgm:spPr>
        <a:solidFill>
          <a:srgbClr val="FFFF99">
            <a:alpha val="90000"/>
          </a:srgbClr>
        </a:solidFill>
      </dgm:spPr>
      <dgm:t>
        <a:bodyPr/>
        <a:lstStyle/>
        <a:p>
          <a:endParaRPr lang="en-US" sz="1000" b="1" dirty="0"/>
        </a:p>
      </dgm:t>
    </dgm:pt>
    <dgm:pt modelId="{20FC134C-FDAB-4B23-B8A0-04732F609F4A}" type="parTrans" cxnId="{97436870-6616-450D-BC60-FF362D3102F2}">
      <dgm:prSet/>
      <dgm:spPr/>
      <dgm:t>
        <a:bodyPr/>
        <a:lstStyle/>
        <a:p>
          <a:endParaRPr lang="en-US"/>
        </a:p>
      </dgm:t>
    </dgm:pt>
    <dgm:pt modelId="{D8B60F49-411F-4E10-9A91-56D65F6345CD}" type="sibTrans" cxnId="{97436870-6616-450D-BC60-FF362D3102F2}">
      <dgm:prSet/>
      <dgm:spPr/>
      <dgm:t>
        <a:bodyPr/>
        <a:lstStyle/>
        <a:p>
          <a:endParaRPr lang="en-US"/>
        </a:p>
      </dgm:t>
    </dgm:pt>
    <dgm:pt modelId="{7EF2E77A-19A6-4759-932A-73290A4D4B36}">
      <dgm:prSet custT="1"/>
      <dgm:spPr/>
      <dgm:t>
        <a:bodyPr/>
        <a:lstStyle/>
        <a:p>
          <a:r>
            <a:rPr lang="en-US" sz="900" dirty="0">
              <a:latin typeface="Times New Roman" pitchFamily="18" charset="0"/>
              <a:cs typeface="Times New Roman" pitchFamily="18" charset="0"/>
            </a:rPr>
            <a:t>TATTO</a:t>
          </a:r>
        </a:p>
        <a:p>
          <a:r>
            <a:rPr lang="en-US" sz="900" dirty="0">
              <a:latin typeface="Times New Roman" pitchFamily="18" charset="0"/>
              <a:cs typeface="Times New Roman" pitchFamily="18" charset="0"/>
            </a:rPr>
            <a:t>Teaching Philosophy</a:t>
          </a:r>
        </a:p>
      </dgm:t>
    </dgm:pt>
    <dgm:pt modelId="{527AD0C3-9CB9-4CBB-BB77-9D1291BDF737}" type="sibTrans" cxnId="{09996C57-F34B-48D7-A2EC-BAA18D922A34}">
      <dgm:prSet/>
      <dgm:spPr/>
      <dgm:t>
        <a:bodyPr/>
        <a:lstStyle/>
        <a:p>
          <a:endParaRPr lang="en-US"/>
        </a:p>
      </dgm:t>
    </dgm:pt>
    <dgm:pt modelId="{D6BE5C4B-7297-4845-A1B1-7A994A876D95}" type="parTrans" cxnId="{09996C57-F34B-48D7-A2EC-BAA18D922A34}">
      <dgm:prSet/>
      <dgm:spPr/>
      <dgm:t>
        <a:bodyPr/>
        <a:lstStyle/>
        <a:p>
          <a:endParaRPr lang="en-US"/>
        </a:p>
      </dgm:t>
    </dgm:pt>
    <dgm:pt modelId="{5B996657-48D3-4862-AF8F-15036FD1EF63}" type="pres">
      <dgm:prSet presAssocID="{8CD3537E-9E24-495A-8321-C983649F5AE2}" presName="Name0" presStyleCnt="0">
        <dgm:presLayoutVars>
          <dgm:dir/>
          <dgm:animLvl val="lvl"/>
          <dgm:resizeHandles val="exact"/>
        </dgm:presLayoutVars>
      </dgm:prSet>
      <dgm:spPr/>
    </dgm:pt>
    <dgm:pt modelId="{CA553156-5485-4AB0-B0A9-D5C8856DCCDE}" type="pres">
      <dgm:prSet presAssocID="{8542D492-91FB-4D89-9B7C-537C51CA646A}" presName="composite" presStyleCnt="0"/>
      <dgm:spPr/>
    </dgm:pt>
    <dgm:pt modelId="{D58C91A4-9EF5-4722-9439-DAA415AFFB8A}" type="pres">
      <dgm:prSet presAssocID="{8542D492-91FB-4D89-9B7C-537C51CA646A}" presName="parTx" presStyleLbl="alignNode1" presStyleIdx="0" presStyleCnt="7">
        <dgm:presLayoutVars>
          <dgm:chMax val="0"/>
          <dgm:chPref val="0"/>
          <dgm:bulletEnabled val="1"/>
        </dgm:presLayoutVars>
      </dgm:prSet>
      <dgm:spPr/>
    </dgm:pt>
    <dgm:pt modelId="{D670CAF1-1133-4CD5-82AE-82ACE0BAD134}" type="pres">
      <dgm:prSet presAssocID="{8542D492-91FB-4D89-9B7C-537C51CA646A}" presName="desTx" presStyleLbl="alignAccFollowNode1" presStyleIdx="0" presStyleCnt="7" custLinFactNeighborX="-103" custLinFactNeighborY="-381">
        <dgm:presLayoutVars>
          <dgm:bulletEnabled val="1"/>
        </dgm:presLayoutVars>
      </dgm:prSet>
      <dgm:spPr/>
    </dgm:pt>
    <dgm:pt modelId="{F543B990-3BB1-4017-A495-1A10AACF86AA}" type="pres">
      <dgm:prSet presAssocID="{14356ACF-076F-4D20-ADC4-522F999BCF70}" presName="space" presStyleCnt="0"/>
      <dgm:spPr/>
    </dgm:pt>
    <dgm:pt modelId="{0C76DA40-1AE0-473F-88EA-BCE8E6C2FE22}" type="pres">
      <dgm:prSet presAssocID="{8BD66560-AF9C-4B02-98C2-932E2B034584}" presName="composite" presStyleCnt="0"/>
      <dgm:spPr/>
    </dgm:pt>
    <dgm:pt modelId="{FA44E571-F95C-44E4-857E-977D49E178FB}" type="pres">
      <dgm:prSet presAssocID="{8BD66560-AF9C-4B02-98C2-932E2B034584}" presName="parTx" presStyleLbl="alignNode1" presStyleIdx="1" presStyleCnt="7">
        <dgm:presLayoutVars>
          <dgm:chMax val="0"/>
          <dgm:chPref val="0"/>
          <dgm:bulletEnabled val="1"/>
        </dgm:presLayoutVars>
      </dgm:prSet>
      <dgm:spPr/>
    </dgm:pt>
    <dgm:pt modelId="{FFEF8145-179D-4E7F-AEA9-C43686BC5A10}" type="pres">
      <dgm:prSet presAssocID="{8BD66560-AF9C-4B02-98C2-932E2B034584}" presName="desTx" presStyleLbl="alignAccFollowNode1" presStyleIdx="1" presStyleCnt="7">
        <dgm:presLayoutVars>
          <dgm:bulletEnabled val="1"/>
        </dgm:presLayoutVars>
      </dgm:prSet>
      <dgm:spPr/>
    </dgm:pt>
    <dgm:pt modelId="{77334D85-F9FA-4E5E-8913-862181CA3178}" type="pres">
      <dgm:prSet presAssocID="{9E93C524-DAFC-40BA-8A62-9C96B99D64EF}" presName="space" presStyleCnt="0"/>
      <dgm:spPr/>
    </dgm:pt>
    <dgm:pt modelId="{4624F740-EF41-4CFA-847B-BF8F74AEB179}" type="pres">
      <dgm:prSet presAssocID="{6DEBBB41-5C0D-429A-BAFC-31BEA4F2E4EF}" presName="composite" presStyleCnt="0"/>
      <dgm:spPr/>
    </dgm:pt>
    <dgm:pt modelId="{DE0D4597-3F31-4506-989D-4730522416DF}" type="pres">
      <dgm:prSet presAssocID="{6DEBBB41-5C0D-429A-BAFC-31BEA4F2E4EF}" presName="parTx" presStyleLbl="alignNode1" presStyleIdx="2" presStyleCnt="7">
        <dgm:presLayoutVars>
          <dgm:chMax val="0"/>
          <dgm:chPref val="0"/>
          <dgm:bulletEnabled val="1"/>
        </dgm:presLayoutVars>
      </dgm:prSet>
      <dgm:spPr/>
    </dgm:pt>
    <dgm:pt modelId="{E232E4D9-19BE-422F-B911-2FBD8E5AD6D8}" type="pres">
      <dgm:prSet presAssocID="{6DEBBB41-5C0D-429A-BAFC-31BEA4F2E4EF}" presName="desTx" presStyleLbl="alignAccFollowNode1" presStyleIdx="2" presStyleCnt="7">
        <dgm:presLayoutVars>
          <dgm:bulletEnabled val="1"/>
        </dgm:presLayoutVars>
      </dgm:prSet>
      <dgm:spPr/>
    </dgm:pt>
    <dgm:pt modelId="{7425C04C-7FD3-4955-B333-A74C48C48091}" type="pres">
      <dgm:prSet presAssocID="{A7739E2E-22DA-4206-8ABD-E4E54C96631E}" presName="space" presStyleCnt="0"/>
      <dgm:spPr/>
    </dgm:pt>
    <dgm:pt modelId="{F826E47C-7E4E-4B04-B8E6-59632802AFB4}" type="pres">
      <dgm:prSet presAssocID="{7EF2E77A-19A6-4759-932A-73290A4D4B36}" presName="composite" presStyleCnt="0"/>
      <dgm:spPr/>
    </dgm:pt>
    <dgm:pt modelId="{1D03F9C8-D284-4A56-9695-155A4F47085C}" type="pres">
      <dgm:prSet presAssocID="{7EF2E77A-19A6-4759-932A-73290A4D4B36}" presName="parTx" presStyleLbl="alignNode1" presStyleIdx="3" presStyleCnt="7">
        <dgm:presLayoutVars>
          <dgm:chMax val="0"/>
          <dgm:chPref val="0"/>
          <dgm:bulletEnabled val="1"/>
        </dgm:presLayoutVars>
      </dgm:prSet>
      <dgm:spPr/>
    </dgm:pt>
    <dgm:pt modelId="{022E5D6E-A4EB-4653-9E7B-870AD6FAD9DC}" type="pres">
      <dgm:prSet presAssocID="{7EF2E77A-19A6-4759-932A-73290A4D4B36}" presName="desTx" presStyleLbl="alignAccFollowNode1" presStyleIdx="3" presStyleCnt="7" custLinFactNeighborX="796" custLinFactNeighborY="-180">
        <dgm:presLayoutVars>
          <dgm:bulletEnabled val="1"/>
        </dgm:presLayoutVars>
      </dgm:prSet>
      <dgm:spPr/>
    </dgm:pt>
    <dgm:pt modelId="{C2E6FF75-303E-441C-8321-FE638648136C}" type="pres">
      <dgm:prSet presAssocID="{527AD0C3-9CB9-4CBB-BB77-9D1291BDF737}" presName="space" presStyleCnt="0"/>
      <dgm:spPr/>
    </dgm:pt>
    <dgm:pt modelId="{D14711EC-ACA1-4BF1-BDF2-3B8FDCC7A4C6}" type="pres">
      <dgm:prSet presAssocID="{6714BE88-B32F-4A16-A73F-1BF4D0EB1CBA}" presName="composite" presStyleCnt="0"/>
      <dgm:spPr/>
    </dgm:pt>
    <dgm:pt modelId="{B15612F3-9986-4AD9-BA88-D226CFD6E155}" type="pres">
      <dgm:prSet presAssocID="{6714BE88-B32F-4A16-A73F-1BF4D0EB1CBA}" presName="parTx" presStyleLbl="alignNode1" presStyleIdx="4" presStyleCnt="7">
        <dgm:presLayoutVars>
          <dgm:chMax val="0"/>
          <dgm:chPref val="0"/>
          <dgm:bulletEnabled val="1"/>
        </dgm:presLayoutVars>
      </dgm:prSet>
      <dgm:spPr/>
    </dgm:pt>
    <dgm:pt modelId="{66569A05-F370-4BCA-B206-59E76A85317E}" type="pres">
      <dgm:prSet presAssocID="{6714BE88-B32F-4A16-A73F-1BF4D0EB1CBA}" presName="desTx" presStyleLbl="alignAccFollowNode1" presStyleIdx="4" presStyleCnt="7">
        <dgm:presLayoutVars>
          <dgm:bulletEnabled val="1"/>
        </dgm:presLayoutVars>
      </dgm:prSet>
      <dgm:spPr/>
    </dgm:pt>
    <dgm:pt modelId="{46DCCA03-0C65-4825-8F62-9BFFC28110E8}" type="pres">
      <dgm:prSet presAssocID="{CDD2E827-5712-44E1-B01F-2ED4155E2622}" presName="space" presStyleCnt="0"/>
      <dgm:spPr/>
    </dgm:pt>
    <dgm:pt modelId="{6DE704CF-C97E-4030-9525-42B66770614E}" type="pres">
      <dgm:prSet presAssocID="{6C5FE8B9-A5EB-4554-89CD-8F60A0284AC8}" presName="composite" presStyleCnt="0"/>
      <dgm:spPr/>
    </dgm:pt>
    <dgm:pt modelId="{8DA7B85A-95C0-4FC9-879A-CF708AAE0AA0}" type="pres">
      <dgm:prSet presAssocID="{6C5FE8B9-A5EB-4554-89CD-8F60A0284AC8}" presName="parTx" presStyleLbl="alignNode1" presStyleIdx="5" presStyleCnt="7">
        <dgm:presLayoutVars>
          <dgm:chMax val="0"/>
          <dgm:chPref val="0"/>
          <dgm:bulletEnabled val="1"/>
        </dgm:presLayoutVars>
      </dgm:prSet>
      <dgm:spPr/>
    </dgm:pt>
    <dgm:pt modelId="{47DCD7CD-2596-4847-B56C-E0903012AC7C}" type="pres">
      <dgm:prSet presAssocID="{6C5FE8B9-A5EB-4554-89CD-8F60A0284AC8}" presName="desTx" presStyleLbl="alignAccFollowNode1" presStyleIdx="5" presStyleCnt="7" custScaleX="102210">
        <dgm:presLayoutVars>
          <dgm:bulletEnabled val="1"/>
        </dgm:presLayoutVars>
      </dgm:prSet>
      <dgm:spPr/>
    </dgm:pt>
    <dgm:pt modelId="{55DF90C9-43BE-4CC1-BAE6-71635546A950}" type="pres">
      <dgm:prSet presAssocID="{0DF1D1D2-8E00-4631-A67E-2946F72CA79B}" presName="space" presStyleCnt="0"/>
      <dgm:spPr/>
    </dgm:pt>
    <dgm:pt modelId="{BCDC27AB-42D9-48A2-90DF-EBD061435514}" type="pres">
      <dgm:prSet presAssocID="{AE85F8F8-C388-4A64-ADFA-C425DEBEFC3A}" presName="composite" presStyleCnt="0"/>
      <dgm:spPr/>
    </dgm:pt>
    <dgm:pt modelId="{211353BB-063C-4DE3-89E4-D7BC9DD536EE}" type="pres">
      <dgm:prSet presAssocID="{AE85F8F8-C388-4A64-ADFA-C425DEBEFC3A}" presName="parTx" presStyleLbl="alignNode1" presStyleIdx="6" presStyleCnt="7" custLinFactNeighborX="5134" custLinFactNeighborY="-5746">
        <dgm:presLayoutVars>
          <dgm:chMax val="0"/>
          <dgm:chPref val="0"/>
          <dgm:bulletEnabled val="1"/>
        </dgm:presLayoutVars>
      </dgm:prSet>
      <dgm:spPr/>
    </dgm:pt>
    <dgm:pt modelId="{10CE4EBA-5E29-4714-BE38-1A162DB842AA}" type="pres">
      <dgm:prSet presAssocID="{AE85F8F8-C388-4A64-ADFA-C425DEBEFC3A}" presName="desTx" presStyleLbl="alignAccFollowNode1" presStyleIdx="6" presStyleCnt="7">
        <dgm:presLayoutVars>
          <dgm:bulletEnabled val="1"/>
        </dgm:presLayoutVars>
      </dgm:prSet>
      <dgm:spPr/>
    </dgm:pt>
  </dgm:ptLst>
  <dgm:cxnLst>
    <dgm:cxn modelId="{58C86800-97CC-43C4-9797-8C0267DE011B}" srcId="{AE85F8F8-C388-4A64-ADFA-C425DEBEFC3A}" destId="{31778735-40F4-4880-BCC9-FDB057944E9B}" srcOrd="1" destOrd="0" parTransId="{FC40EB01-A764-4D15-981A-231E653B4AC8}" sibTransId="{CB056EAF-4706-48AC-9614-728A5DE8F560}"/>
    <dgm:cxn modelId="{02DC6900-91BD-49A4-86AD-66831D0FEFCF}" type="presOf" srcId="{4EB230FB-8F88-4110-A8CD-2C9FFA7EED7B}" destId="{D670CAF1-1133-4CD5-82AE-82ACE0BAD134}" srcOrd="0" destOrd="2" presId="urn:microsoft.com/office/officeart/2005/8/layout/hList1"/>
    <dgm:cxn modelId="{F999CA00-E595-4EA1-8612-C6CB0598A913}" type="presOf" srcId="{8542D492-91FB-4D89-9B7C-537C51CA646A}" destId="{D58C91A4-9EF5-4722-9439-DAA415AFFB8A}" srcOrd="0" destOrd="0" presId="urn:microsoft.com/office/officeart/2005/8/layout/hList1"/>
    <dgm:cxn modelId="{EDBE3D01-4417-4700-9FCC-EFA3E9F01F1C}" srcId="{8BD66560-AF9C-4B02-98C2-932E2B034584}" destId="{EE16E041-9D2E-4359-BF25-E51DF6F71768}" srcOrd="0" destOrd="0" parTransId="{BB330157-7128-4D7A-B221-BBF4A6E3522C}" sibTransId="{FEED237E-14D2-4EBF-9E8A-8972426407E7}"/>
    <dgm:cxn modelId="{F463EA09-0DC6-4702-AD9B-5B07B8A4FC98}" type="presOf" srcId="{8BDFF7AA-A8ED-4D43-AC2C-28705648147F}" destId="{66569A05-F370-4BCA-B206-59E76A85317E}" srcOrd="0" destOrd="4" presId="urn:microsoft.com/office/officeart/2005/8/layout/hList1"/>
    <dgm:cxn modelId="{E9DFF809-E85B-4A7F-989D-44254DEC1738}" type="presOf" srcId="{188CED24-C45D-483C-9AB0-957C594A32FA}" destId="{47DCD7CD-2596-4847-B56C-E0903012AC7C}" srcOrd="0" destOrd="0" presId="urn:microsoft.com/office/officeart/2005/8/layout/hList1"/>
    <dgm:cxn modelId="{2AB4B20C-AFFF-459E-9B1F-B8D9D918F409}" srcId="{6DEBBB41-5C0D-429A-BAFC-31BEA4F2E4EF}" destId="{281DF980-9CD2-44C9-B9E9-3A0EEEAC0BF1}" srcOrd="5" destOrd="0" parTransId="{9E478495-49F5-4077-B79E-54544EDE20B7}" sibTransId="{EC0E2645-5F22-4586-9557-759401559DA0}"/>
    <dgm:cxn modelId="{3945230E-C86F-45A4-8F55-BE10054DE4FC}" type="presOf" srcId="{3D33C2A2-E8D0-422E-BBE7-CDE008A2BDE2}" destId="{FFEF8145-179D-4E7F-AEA9-C43686BC5A10}" srcOrd="0" destOrd="2" presId="urn:microsoft.com/office/officeart/2005/8/layout/hList1"/>
    <dgm:cxn modelId="{CBE4D210-866E-4939-BDE1-65F4A0CF50F9}" type="presOf" srcId="{1C69E68C-418A-4357-94E0-D3884B4E314D}" destId="{10CE4EBA-5E29-4714-BE38-1A162DB842AA}" srcOrd="0" destOrd="2" presId="urn:microsoft.com/office/officeart/2005/8/layout/hList1"/>
    <dgm:cxn modelId="{C73D2515-9E89-4AE2-A0F9-8B40512EFCD5}" type="presOf" srcId="{26CB4DEE-796D-44DB-B420-E42B81D82CF9}" destId="{E232E4D9-19BE-422F-B911-2FBD8E5AD6D8}" srcOrd="0" destOrd="2" presId="urn:microsoft.com/office/officeart/2005/8/layout/hList1"/>
    <dgm:cxn modelId="{EAFD5715-05BA-45E7-A490-0613327F1B7C}" type="presOf" srcId="{1D1631DA-CD89-4815-AD71-F03F9CD3B42F}" destId="{66569A05-F370-4BCA-B206-59E76A85317E}" srcOrd="0" destOrd="1" presId="urn:microsoft.com/office/officeart/2005/8/layout/hList1"/>
    <dgm:cxn modelId="{72CC7915-891E-4907-A7B7-AD6426B96D48}" type="presOf" srcId="{281DF980-9CD2-44C9-B9E9-3A0EEEAC0BF1}" destId="{E232E4D9-19BE-422F-B911-2FBD8E5AD6D8}" srcOrd="0" destOrd="5" presId="urn:microsoft.com/office/officeart/2005/8/layout/hList1"/>
    <dgm:cxn modelId="{3CA7D516-2E20-4CE4-93C9-9AB155E0358A}" type="presOf" srcId="{D6E04E21-F864-41B5-8FC5-747CDA05D94D}" destId="{47DCD7CD-2596-4847-B56C-E0903012AC7C}" srcOrd="0" destOrd="3" presId="urn:microsoft.com/office/officeart/2005/8/layout/hList1"/>
    <dgm:cxn modelId="{4FC68118-3690-4006-80E9-EBED24E6774B}" type="presOf" srcId="{8CD3537E-9E24-495A-8321-C983649F5AE2}" destId="{5B996657-48D3-4862-AF8F-15036FD1EF63}" srcOrd="0" destOrd="0" presId="urn:microsoft.com/office/officeart/2005/8/layout/hList1"/>
    <dgm:cxn modelId="{FC7A0419-1C5F-4C27-B375-BAD5B5E517B5}" srcId="{6714BE88-B32F-4A16-A73F-1BF4D0EB1CBA}" destId="{D2B01888-725C-45E8-871A-0084453310C1}" srcOrd="3" destOrd="0" parTransId="{CE991C2A-FCCC-4FB2-88AB-7BA4E42AA6AC}" sibTransId="{BC8944BB-C41C-444C-9516-E0B4DCF9C586}"/>
    <dgm:cxn modelId="{0D41381A-9BCB-4DD8-A323-C3DDBC473F1A}" type="presOf" srcId="{B6E142B4-9D90-413E-A8BF-85221B38CB43}" destId="{022E5D6E-A4EB-4653-9E7B-870AD6FAD9DC}" srcOrd="0" destOrd="2" presId="urn:microsoft.com/office/officeart/2005/8/layout/hList1"/>
    <dgm:cxn modelId="{219A5420-9E6F-4266-9C11-F63B7FFEA1E8}" type="presOf" srcId="{13823E74-445D-4FFD-A902-C4B43BE24A8C}" destId="{E232E4D9-19BE-422F-B911-2FBD8E5AD6D8}" srcOrd="0" destOrd="1" presId="urn:microsoft.com/office/officeart/2005/8/layout/hList1"/>
    <dgm:cxn modelId="{5A9F6120-76E3-4BF4-BCD6-C399396D785F}" srcId="{8542D492-91FB-4D89-9B7C-537C51CA646A}" destId="{4EB230FB-8F88-4110-A8CD-2C9FFA7EED7B}" srcOrd="2" destOrd="0" parTransId="{6F6BB725-CFEA-4C7E-9726-FD253E48F228}" sibTransId="{7B450095-6C5B-4602-B7ED-70784F700387}"/>
    <dgm:cxn modelId="{E4B92223-DD0A-4EEE-BE51-9CDA4A374439}" type="presOf" srcId="{8BD66560-AF9C-4B02-98C2-932E2B034584}" destId="{FA44E571-F95C-44E4-857E-977D49E178FB}" srcOrd="0" destOrd="0" presId="urn:microsoft.com/office/officeart/2005/8/layout/hList1"/>
    <dgm:cxn modelId="{7B4C2024-02C7-4EFF-88F0-AC50F4A31552}" srcId="{6714BE88-B32F-4A16-A73F-1BF4D0EB1CBA}" destId="{5C5DA0AF-975B-421A-A638-6D7958D8E7C2}" srcOrd="5" destOrd="0" parTransId="{F7492DB7-DF51-4EB3-B61E-183B715C9F88}" sibTransId="{FD4011CD-9232-4922-BB39-382F06CA4D25}"/>
    <dgm:cxn modelId="{20B5C428-472D-46C1-ABC0-36139EA0125F}" srcId="{6714BE88-B32F-4A16-A73F-1BF4D0EB1CBA}" destId="{E7B8D62F-0EFC-484B-8F84-50E6AF876BBD}" srcOrd="2" destOrd="0" parTransId="{1DD8A0EA-8D28-449D-B06E-E2266FB2547F}" sibTransId="{A013D8E6-73A8-41D6-9E56-C259818A75B1}"/>
    <dgm:cxn modelId="{4A8AEA2D-CAB7-4789-8571-7A6F286AC182}" srcId="{7EF2E77A-19A6-4759-932A-73290A4D4B36}" destId="{B6E142B4-9D90-413E-A8BF-85221B38CB43}" srcOrd="2" destOrd="0" parTransId="{ADB07B6F-EB63-4EB4-A00A-EF72027F64DF}" sibTransId="{5105A296-E5BE-40B4-B310-F29D9B5CAA88}"/>
    <dgm:cxn modelId="{37F86135-4816-497E-95FE-E27693D27CCF}" srcId="{7EF2E77A-19A6-4759-932A-73290A4D4B36}" destId="{24CC97C2-35E1-421C-95F1-87F1E196368C}" srcOrd="0" destOrd="0" parTransId="{5FB8040A-457C-4687-A8E8-30EA73B4C22D}" sibTransId="{4F181ED1-607B-4973-A1FE-C5DD7755F922}"/>
    <dgm:cxn modelId="{1529EB37-1250-4F3C-8028-2E7688F1A324}" type="presOf" srcId="{6DEBBB41-5C0D-429A-BAFC-31BEA4F2E4EF}" destId="{DE0D4597-3F31-4506-989D-4730522416DF}" srcOrd="0" destOrd="0" presId="urn:microsoft.com/office/officeart/2005/8/layout/hList1"/>
    <dgm:cxn modelId="{B2DDD73A-079C-446C-836C-11F2CF5478E0}" type="presOf" srcId="{33C17283-F388-427A-BBD2-CC57F7269B91}" destId="{10CE4EBA-5E29-4714-BE38-1A162DB842AA}" srcOrd="0" destOrd="4" presId="urn:microsoft.com/office/officeart/2005/8/layout/hList1"/>
    <dgm:cxn modelId="{A744653C-BA7E-40AC-A973-BEB378BD2C17}" type="presOf" srcId="{1A05E0DC-6ECB-4207-900C-B6DDC359C794}" destId="{10CE4EBA-5E29-4714-BE38-1A162DB842AA}" srcOrd="0" destOrd="0" presId="urn:microsoft.com/office/officeart/2005/8/layout/hList1"/>
    <dgm:cxn modelId="{4D79E43C-38FD-4337-A6AA-88F3D4BF3225}" type="presOf" srcId="{A341C283-1961-4476-AB86-CD649E03393C}" destId="{47DCD7CD-2596-4847-B56C-E0903012AC7C}" srcOrd="0" destOrd="1" presId="urn:microsoft.com/office/officeart/2005/8/layout/hList1"/>
    <dgm:cxn modelId="{B93C3741-0058-4782-9AC1-EA8A7FFA4F6E}" type="presOf" srcId="{EE16E041-9D2E-4359-BF25-E51DF6F71768}" destId="{FFEF8145-179D-4E7F-AEA9-C43686BC5A10}" srcOrd="0" destOrd="0" presId="urn:microsoft.com/office/officeart/2005/8/layout/hList1"/>
    <dgm:cxn modelId="{F75B0243-1664-48D8-B813-E8BE1C97AE42}" srcId="{8CD3537E-9E24-495A-8321-C983649F5AE2}" destId="{6714BE88-B32F-4A16-A73F-1BF4D0EB1CBA}" srcOrd="4" destOrd="0" parTransId="{89B7F58C-8F90-4460-90A4-100958147D1A}" sibTransId="{CDD2E827-5712-44E1-B01F-2ED4155E2622}"/>
    <dgm:cxn modelId="{A4C03D50-5DD5-4A66-8F9E-C2C0F08076CD}" srcId="{8CD3537E-9E24-495A-8321-C983649F5AE2}" destId="{8542D492-91FB-4D89-9B7C-537C51CA646A}" srcOrd="0" destOrd="0" parTransId="{67284A5E-B9B4-4E6F-8C97-DAF4DEF8FAD6}" sibTransId="{14356ACF-076F-4D20-ADC4-522F999BCF70}"/>
    <dgm:cxn modelId="{3BC85554-035E-4365-A699-73804F3F2AB6}" srcId="{AE85F8F8-C388-4A64-ADFA-C425DEBEFC3A}" destId="{33C17283-F388-427A-BBD2-CC57F7269B91}" srcOrd="4" destOrd="0" parTransId="{B97E0373-3835-4D8C-AF2A-CE2E0FEE0DFD}" sibTransId="{2E1C14F2-9375-427B-91E0-8712ED37BCA9}"/>
    <dgm:cxn modelId="{4EF93B56-DF0D-4539-896C-4A8C66A4CB00}" type="presOf" srcId="{16E1D873-A789-4C3D-9ABD-6969EE53A2CD}" destId="{E232E4D9-19BE-422F-B911-2FBD8E5AD6D8}" srcOrd="0" destOrd="3" presId="urn:microsoft.com/office/officeart/2005/8/layout/hList1"/>
    <dgm:cxn modelId="{09996C57-F34B-48D7-A2EC-BAA18D922A34}" srcId="{8CD3537E-9E24-495A-8321-C983649F5AE2}" destId="{7EF2E77A-19A6-4759-932A-73290A4D4B36}" srcOrd="3" destOrd="0" parTransId="{D6BE5C4B-7297-4845-A1B1-7A994A876D95}" sibTransId="{527AD0C3-9CB9-4CBB-BB77-9D1291BDF737}"/>
    <dgm:cxn modelId="{549C385B-48B2-4138-A2D7-56CB286A882C}" type="presOf" srcId="{D2B01888-725C-45E8-871A-0084453310C1}" destId="{66569A05-F370-4BCA-B206-59E76A85317E}" srcOrd="0" destOrd="3" presId="urn:microsoft.com/office/officeart/2005/8/layout/hList1"/>
    <dgm:cxn modelId="{0A04ED5B-147D-47C5-A0BF-9AF8F040927D}" type="presOf" srcId="{63D73912-9567-4D42-A3D0-9594F361C435}" destId="{E232E4D9-19BE-422F-B911-2FBD8E5AD6D8}" srcOrd="0" destOrd="0" presId="urn:microsoft.com/office/officeart/2005/8/layout/hList1"/>
    <dgm:cxn modelId="{0E22A25C-9D2D-4084-A2D7-28711CBA0A1A}" type="presOf" srcId="{B9E03A3D-9A3A-4F1B-A6AB-A90BBF940A01}" destId="{66569A05-F370-4BCA-B206-59E76A85317E}" srcOrd="0" destOrd="6" presId="urn:microsoft.com/office/officeart/2005/8/layout/hList1"/>
    <dgm:cxn modelId="{EF7DA45E-4142-4625-AF34-276DBC7EC9AB}" srcId="{8542D492-91FB-4D89-9B7C-537C51CA646A}" destId="{3A6A242C-6B19-491B-AB9C-2CDB53D25B56}" srcOrd="1" destOrd="0" parTransId="{304BAD2F-8C67-4EA9-AD1A-407B8457B0CE}" sibTransId="{B221D1B1-E8BE-42E0-8A7B-3678C8F927D5}"/>
    <dgm:cxn modelId="{F3190062-5206-44E7-B08C-30293DE78E82}" srcId="{6DEBBB41-5C0D-429A-BAFC-31BEA4F2E4EF}" destId="{26CB4DEE-796D-44DB-B420-E42B81D82CF9}" srcOrd="2" destOrd="0" parTransId="{71EE0FA3-EA1E-4D18-976F-C8A30270877F}" sibTransId="{559846C8-4E69-42C1-BBB7-AB2043BE267F}"/>
    <dgm:cxn modelId="{D6D1DD63-FC6C-41C1-81D8-F93D65C9FB75}" type="presOf" srcId="{31778735-40F4-4880-BCC9-FDB057944E9B}" destId="{10CE4EBA-5E29-4714-BE38-1A162DB842AA}" srcOrd="0" destOrd="1" presId="urn:microsoft.com/office/officeart/2005/8/layout/hList1"/>
    <dgm:cxn modelId="{D13C5C65-0741-4726-994F-3D1ABEAA8E1A}" srcId="{AE85F8F8-C388-4A64-ADFA-C425DEBEFC3A}" destId="{1A05E0DC-6ECB-4207-900C-B6DDC359C794}" srcOrd="0" destOrd="0" parTransId="{75052B1C-486C-4D61-B07C-0D3576F26C47}" sibTransId="{540E5445-5DD6-4D11-8FED-DC79ABE88755}"/>
    <dgm:cxn modelId="{3B4B1867-8D36-44DE-829D-9EA78D22703B}" srcId="{AE85F8F8-C388-4A64-ADFA-C425DEBEFC3A}" destId="{1C69E68C-418A-4357-94E0-D3884B4E314D}" srcOrd="2" destOrd="0" parTransId="{F83DBCA7-E3D2-4DC5-979E-E88A789EC1EE}" sibTransId="{6378DD3A-916F-47D6-B173-8CAD8405B5F8}"/>
    <dgm:cxn modelId="{F9F69568-7960-4E73-B8A5-439EA9A9F2B3}" srcId="{6DEBBB41-5C0D-429A-BAFC-31BEA4F2E4EF}" destId="{13823E74-445D-4FFD-A902-C4B43BE24A8C}" srcOrd="1" destOrd="0" parTransId="{D61E70F4-190B-46BF-A688-8C7C1B1B3B3B}" sibTransId="{C497BCDD-8E2C-4EAD-B4FE-6DF63B51CE56}"/>
    <dgm:cxn modelId="{F3EBB06C-FC76-4850-A7AF-F636731F99AB}" srcId="{8BD66560-AF9C-4B02-98C2-932E2B034584}" destId="{3D33C2A2-E8D0-422E-BBE7-CDE008A2BDE2}" srcOrd="2" destOrd="0" parTransId="{243FECF1-3033-40CB-BCC2-0DE488635CB5}" sibTransId="{AC9B4A6A-E7FE-46C2-9CDA-47819D35B396}"/>
    <dgm:cxn modelId="{97436870-6616-450D-BC60-FF362D3102F2}" srcId="{6C5FE8B9-A5EB-4554-89CD-8F60A0284AC8}" destId="{D6E04E21-F864-41B5-8FC5-747CDA05D94D}" srcOrd="3" destOrd="0" parTransId="{20FC134C-FDAB-4B23-B8A0-04732F609F4A}" sibTransId="{D8B60F49-411F-4E10-9A91-56D65F6345CD}"/>
    <dgm:cxn modelId="{151EAB73-5FAE-4886-9F3C-B722DA6B8E88}" srcId="{8CD3537E-9E24-495A-8321-C983649F5AE2}" destId="{6C5FE8B9-A5EB-4554-89CD-8F60A0284AC8}" srcOrd="5" destOrd="0" parTransId="{440220CD-8655-4A53-BAFF-AE26869F69E2}" sibTransId="{0DF1D1D2-8E00-4631-A67E-2946F72CA79B}"/>
    <dgm:cxn modelId="{049E9175-FA8A-4612-923F-2E03FC142E21}" srcId="{6DEBBB41-5C0D-429A-BAFC-31BEA4F2E4EF}" destId="{700A75DF-4165-41BD-9F1D-B7D25F2A8A0A}" srcOrd="4" destOrd="0" parTransId="{6559F375-034B-433A-9E5C-2CCFC910234F}" sibTransId="{C5FE08BD-D239-4597-ABA3-AC346DF814FD}"/>
    <dgm:cxn modelId="{7B1E9375-FD09-4650-B930-DA371B1D5AB2}" type="presOf" srcId="{5C5DA0AF-975B-421A-A638-6D7958D8E7C2}" destId="{66569A05-F370-4BCA-B206-59E76A85317E}" srcOrd="0" destOrd="5" presId="urn:microsoft.com/office/officeart/2005/8/layout/hList1"/>
    <dgm:cxn modelId="{74D9758B-53A9-4CE8-A54D-00B4205D8C01}" srcId="{6DEBBB41-5C0D-429A-BAFC-31BEA4F2E4EF}" destId="{16E1D873-A789-4C3D-9ABD-6969EE53A2CD}" srcOrd="3" destOrd="0" parTransId="{7D520411-E501-430B-8C8E-880E73EDAAA6}" sibTransId="{0E11C267-EE70-4EDA-AE2D-C47BEE3A7FFD}"/>
    <dgm:cxn modelId="{65EDA78E-AC5A-4AEF-BB86-2199906B7113}" srcId="{6C5FE8B9-A5EB-4554-89CD-8F60A0284AC8}" destId="{188CED24-C45D-483C-9AB0-957C594A32FA}" srcOrd="0" destOrd="0" parTransId="{13565758-A25B-4F20-848B-60E3F3AED8D5}" sibTransId="{869CF19C-11FD-4A03-A7CB-376E4238384C}"/>
    <dgm:cxn modelId="{46E41A9C-4A6A-4000-BCF2-55B24ED3C56B}" srcId="{6C5FE8B9-A5EB-4554-89CD-8F60A0284AC8}" destId="{00D6E746-CE2E-4AB7-9B25-1FE6B030F042}" srcOrd="4" destOrd="0" parTransId="{D980F7EB-17C5-48EF-9A68-EB6B0D08175C}" sibTransId="{FCE83C5B-E8DA-4013-90E4-7FE02938C940}"/>
    <dgm:cxn modelId="{D0B8CAA0-E837-4799-9136-F0F8E903BB0E}" type="presOf" srcId="{6C5FE8B9-A5EB-4554-89CD-8F60A0284AC8}" destId="{8DA7B85A-95C0-4FC9-879A-CF708AAE0AA0}" srcOrd="0" destOrd="0" presId="urn:microsoft.com/office/officeart/2005/8/layout/hList1"/>
    <dgm:cxn modelId="{8FEE88A2-6AFC-4C01-94A5-9BBB04A6EEA6}" srcId="{8BD66560-AF9C-4B02-98C2-932E2B034584}" destId="{777F4B85-9C75-42AF-8082-97B84316C7C3}" srcOrd="1" destOrd="0" parTransId="{4D5A97A3-95CE-4342-BF9B-C0CFE9D859B7}" sibTransId="{831F29CF-F8D0-4936-ACB2-680073DEAACD}"/>
    <dgm:cxn modelId="{18E697A6-26C5-4072-96EA-E4866F7456F1}" srcId="{8CD3537E-9E24-495A-8321-C983649F5AE2}" destId="{8BD66560-AF9C-4B02-98C2-932E2B034584}" srcOrd="1" destOrd="0" parTransId="{E9467309-EEB6-436F-96ED-3268486EABD6}" sibTransId="{9E93C524-DAFC-40BA-8A62-9C96B99D64EF}"/>
    <dgm:cxn modelId="{C1C92EA9-4E61-4915-909E-FBC6047CF04F}" type="presOf" srcId="{F363589B-0650-47CD-BD34-F079A85E23A5}" destId="{66569A05-F370-4BCA-B206-59E76A85317E}" srcOrd="0" destOrd="0" presId="urn:microsoft.com/office/officeart/2005/8/layout/hList1"/>
    <dgm:cxn modelId="{E07F45AA-0F59-4B2E-9AB2-5621FE09A74F}" srcId="{7EF2E77A-19A6-4759-932A-73290A4D4B36}" destId="{11D6CFCB-6A9A-46C6-950B-3BA5FE2FA149}" srcOrd="1" destOrd="0" parTransId="{C5678F30-5826-4D29-8D4D-1303CB15FDF3}" sibTransId="{85396B1E-D270-45B4-986C-EF201CDB5094}"/>
    <dgm:cxn modelId="{901B80AA-BEC6-486E-9AAB-9316A1D7A424}" srcId="{8542D492-91FB-4D89-9B7C-537C51CA646A}" destId="{928C53E6-1306-4DAF-AB30-B19125BA6856}" srcOrd="0" destOrd="0" parTransId="{8DA513CE-EC01-4699-9719-CFCC506413C1}" sibTransId="{F2789411-2D7F-4910-A356-7B5F78E24FC9}"/>
    <dgm:cxn modelId="{E104EAAA-BB49-488C-BDD4-C828ADF3AF6C}" srcId="{6714BE88-B32F-4A16-A73F-1BF4D0EB1CBA}" destId="{1D1631DA-CD89-4815-AD71-F03F9CD3B42F}" srcOrd="1" destOrd="0" parTransId="{04308662-63D7-41C0-8022-5D4175C2ED6C}" sibTransId="{B104DD5E-AF58-4315-93C2-78AB15779F27}"/>
    <dgm:cxn modelId="{F8DD2FAD-1A84-47DC-9CCF-CD4E4A2F18F0}" srcId="{8CD3537E-9E24-495A-8321-C983649F5AE2}" destId="{AE85F8F8-C388-4A64-ADFA-C425DEBEFC3A}" srcOrd="6" destOrd="0" parTransId="{2E78AF7A-17A4-4A73-8AFB-3305838DE3FD}" sibTransId="{7279EEF4-F0CC-4E2A-958B-EB9F5EE83D29}"/>
    <dgm:cxn modelId="{8D47BDB2-E8D5-4302-B882-48D43E7268EC}" srcId="{6C5FE8B9-A5EB-4554-89CD-8F60A0284AC8}" destId="{A341C283-1961-4476-AB86-CD649E03393C}" srcOrd="1" destOrd="0" parTransId="{D1DB2328-F6B9-4B0D-B22B-1B24B7C724E8}" sibTransId="{06C632A2-932F-4C14-9502-724B0A0AB14A}"/>
    <dgm:cxn modelId="{BC94FCB2-B225-4067-A66A-C438920A78F1}" srcId="{6714BE88-B32F-4A16-A73F-1BF4D0EB1CBA}" destId="{8BDFF7AA-A8ED-4D43-AC2C-28705648147F}" srcOrd="4" destOrd="0" parTransId="{8A18335B-1392-4812-8F51-A8E37CAD6248}" sibTransId="{841D73A0-0241-4107-8545-961D594236BC}"/>
    <dgm:cxn modelId="{56EDFCB2-C4A0-4470-B1A3-210E8F3E61C6}" srcId="{6714BE88-B32F-4A16-A73F-1BF4D0EB1CBA}" destId="{B9E03A3D-9A3A-4F1B-A6AB-A90BBF940A01}" srcOrd="6" destOrd="0" parTransId="{3DF96CC9-75E0-4DB5-93BC-9F53C3886E81}" sibTransId="{7AC0D037-0248-4A8E-94EF-0BB22B814960}"/>
    <dgm:cxn modelId="{E33F17B3-0D2F-4313-BED7-D38592CB7225}" type="presOf" srcId="{E7B8D62F-0EFC-484B-8F84-50E6AF876BBD}" destId="{66569A05-F370-4BCA-B206-59E76A85317E}" srcOrd="0" destOrd="2" presId="urn:microsoft.com/office/officeart/2005/8/layout/hList1"/>
    <dgm:cxn modelId="{3C2B5FB3-2293-4583-A529-456A3A20ED60}" srcId="{AE85F8F8-C388-4A64-ADFA-C425DEBEFC3A}" destId="{BDFEBEA3-0323-429C-9DFC-6FD12ED5B4FA}" srcOrd="3" destOrd="0" parTransId="{9335A507-0E2F-40E1-817D-869827A34496}" sibTransId="{916E4C70-D6CF-45A1-BEBB-BDEBA3D22FEB}"/>
    <dgm:cxn modelId="{ED9591B3-1557-41D6-ADAE-20D8A81DCF58}" type="presOf" srcId="{24CC97C2-35E1-421C-95F1-87F1E196368C}" destId="{022E5D6E-A4EB-4653-9E7B-870AD6FAD9DC}" srcOrd="0" destOrd="0" presId="urn:microsoft.com/office/officeart/2005/8/layout/hList1"/>
    <dgm:cxn modelId="{77FEDDB5-FDBD-4723-AE3C-E589FCC491ED}" srcId="{6714BE88-B32F-4A16-A73F-1BF4D0EB1CBA}" destId="{F363589B-0650-47CD-BD34-F079A85E23A5}" srcOrd="0" destOrd="0" parTransId="{01A1C532-7F38-44F9-976E-C28DA2BF6EBE}" sibTransId="{AEF47E39-2FBE-4F73-894F-C5F0726A1487}"/>
    <dgm:cxn modelId="{146595B6-E1B6-4AEB-9DBA-259373D6FFEF}" type="presOf" srcId="{B7716949-8A2A-49E4-9B99-F509113578C1}" destId="{47DCD7CD-2596-4847-B56C-E0903012AC7C}" srcOrd="0" destOrd="2" presId="urn:microsoft.com/office/officeart/2005/8/layout/hList1"/>
    <dgm:cxn modelId="{AEAA11CB-3B43-4F9E-8B16-AC1C67E9E8D3}" srcId="{6C5FE8B9-A5EB-4554-89CD-8F60A0284AC8}" destId="{B7716949-8A2A-49E4-9B99-F509113578C1}" srcOrd="2" destOrd="0" parTransId="{26D6BD0E-97B4-4C95-922E-440C742B76C8}" sibTransId="{AF76630C-31ED-4C9B-9829-144E6341F483}"/>
    <dgm:cxn modelId="{C1F945D7-D8C1-4239-8C0F-BEF4A567E99C}" type="presOf" srcId="{6714BE88-B32F-4A16-A73F-1BF4D0EB1CBA}" destId="{B15612F3-9986-4AD9-BA88-D226CFD6E155}" srcOrd="0" destOrd="0" presId="urn:microsoft.com/office/officeart/2005/8/layout/hList1"/>
    <dgm:cxn modelId="{CB1BCAD9-425B-4EE9-9522-C3AAE1C8C8E2}" type="presOf" srcId="{11D6CFCB-6A9A-46C6-950B-3BA5FE2FA149}" destId="{022E5D6E-A4EB-4653-9E7B-870AD6FAD9DC}" srcOrd="0" destOrd="1" presId="urn:microsoft.com/office/officeart/2005/8/layout/hList1"/>
    <dgm:cxn modelId="{D63850DC-9F28-4CD6-8604-94354FD3B389}" type="presOf" srcId="{3A6A242C-6B19-491B-AB9C-2CDB53D25B56}" destId="{D670CAF1-1133-4CD5-82AE-82ACE0BAD134}" srcOrd="0" destOrd="1" presId="urn:microsoft.com/office/officeart/2005/8/layout/hList1"/>
    <dgm:cxn modelId="{30D9FADF-FEE9-4989-ACEF-A78C79F47CE9}" type="presOf" srcId="{AE85F8F8-C388-4A64-ADFA-C425DEBEFC3A}" destId="{211353BB-063C-4DE3-89E4-D7BC9DD536EE}" srcOrd="0" destOrd="0" presId="urn:microsoft.com/office/officeart/2005/8/layout/hList1"/>
    <dgm:cxn modelId="{6100ABE2-D7A6-41BB-BE09-8296759984D3}" type="presOf" srcId="{7EF2E77A-19A6-4759-932A-73290A4D4B36}" destId="{1D03F9C8-D284-4A56-9695-155A4F47085C}" srcOrd="0" destOrd="0" presId="urn:microsoft.com/office/officeart/2005/8/layout/hList1"/>
    <dgm:cxn modelId="{22C167E5-3870-4220-8B15-4303492C4496}" srcId="{8CD3537E-9E24-495A-8321-C983649F5AE2}" destId="{6DEBBB41-5C0D-429A-BAFC-31BEA4F2E4EF}" srcOrd="2" destOrd="0" parTransId="{DD445104-7C73-4C4E-8ECE-191CD0BB2678}" sibTransId="{A7739E2E-22DA-4206-8ABD-E4E54C96631E}"/>
    <dgm:cxn modelId="{49E2A6E8-67B4-4983-8C19-C3EB7AEBCEBE}" type="presOf" srcId="{BDFEBEA3-0323-429C-9DFC-6FD12ED5B4FA}" destId="{10CE4EBA-5E29-4714-BE38-1A162DB842AA}" srcOrd="0" destOrd="3" presId="urn:microsoft.com/office/officeart/2005/8/layout/hList1"/>
    <dgm:cxn modelId="{2D2080F2-71F9-4B98-A3A9-CC2F29BBB32A}" type="presOf" srcId="{928C53E6-1306-4DAF-AB30-B19125BA6856}" destId="{D670CAF1-1133-4CD5-82AE-82ACE0BAD134}" srcOrd="0" destOrd="0" presId="urn:microsoft.com/office/officeart/2005/8/layout/hList1"/>
    <dgm:cxn modelId="{B9160CF8-239E-4968-93C3-719ED3C7553C}" srcId="{6DEBBB41-5C0D-429A-BAFC-31BEA4F2E4EF}" destId="{63D73912-9567-4D42-A3D0-9594F361C435}" srcOrd="0" destOrd="0" parTransId="{9F3C87C4-2963-4153-87C9-40AF50FEFC03}" sibTransId="{8E2D139A-B4BF-4940-A17E-80C3C0CE152A}"/>
    <dgm:cxn modelId="{C45E48FA-1785-48DD-B968-97B45F627400}" type="presOf" srcId="{00D6E746-CE2E-4AB7-9B25-1FE6B030F042}" destId="{47DCD7CD-2596-4847-B56C-E0903012AC7C}" srcOrd="0" destOrd="4" presId="urn:microsoft.com/office/officeart/2005/8/layout/hList1"/>
    <dgm:cxn modelId="{C3A076FA-79CC-41E8-A5CB-C370CD4BA95D}" type="presOf" srcId="{777F4B85-9C75-42AF-8082-97B84316C7C3}" destId="{FFEF8145-179D-4E7F-AEA9-C43686BC5A10}" srcOrd="0" destOrd="1" presId="urn:microsoft.com/office/officeart/2005/8/layout/hList1"/>
    <dgm:cxn modelId="{2D5730FE-AB93-46E0-A3FA-35A2703AB101}" type="presOf" srcId="{700A75DF-4165-41BD-9F1D-B7D25F2A8A0A}" destId="{E232E4D9-19BE-422F-B911-2FBD8E5AD6D8}" srcOrd="0" destOrd="4" presId="urn:microsoft.com/office/officeart/2005/8/layout/hList1"/>
    <dgm:cxn modelId="{4B1E075A-3B9C-478C-AE6D-31A64564D169}" type="presParOf" srcId="{5B996657-48D3-4862-AF8F-15036FD1EF63}" destId="{CA553156-5485-4AB0-B0A9-D5C8856DCCDE}" srcOrd="0" destOrd="0" presId="urn:microsoft.com/office/officeart/2005/8/layout/hList1"/>
    <dgm:cxn modelId="{C15CF0AA-5BF5-4F77-81F1-0508354F985C}" type="presParOf" srcId="{CA553156-5485-4AB0-B0A9-D5C8856DCCDE}" destId="{D58C91A4-9EF5-4722-9439-DAA415AFFB8A}" srcOrd="0" destOrd="0" presId="urn:microsoft.com/office/officeart/2005/8/layout/hList1"/>
    <dgm:cxn modelId="{476F2437-90C8-4DD6-A885-E15814B66FFB}" type="presParOf" srcId="{CA553156-5485-4AB0-B0A9-D5C8856DCCDE}" destId="{D670CAF1-1133-4CD5-82AE-82ACE0BAD134}" srcOrd="1" destOrd="0" presId="urn:microsoft.com/office/officeart/2005/8/layout/hList1"/>
    <dgm:cxn modelId="{EAE24EFD-5180-4F2A-A381-CF3DC21309C6}" type="presParOf" srcId="{5B996657-48D3-4862-AF8F-15036FD1EF63}" destId="{F543B990-3BB1-4017-A495-1A10AACF86AA}" srcOrd="1" destOrd="0" presId="urn:microsoft.com/office/officeart/2005/8/layout/hList1"/>
    <dgm:cxn modelId="{2864C922-8FAE-4B8E-8A1B-BD143B3EE249}" type="presParOf" srcId="{5B996657-48D3-4862-AF8F-15036FD1EF63}" destId="{0C76DA40-1AE0-473F-88EA-BCE8E6C2FE22}" srcOrd="2" destOrd="0" presId="urn:microsoft.com/office/officeart/2005/8/layout/hList1"/>
    <dgm:cxn modelId="{80B83B85-94A3-4400-9872-FA28D5557F99}" type="presParOf" srcId="{0C76DA40-1AE0-473F-88EA-BCE8E6C2FE22}" destId="{FA44E571-F95C-44E4-857E-977D49E178FB}" srcOrd="0" destOrd="0" presId="urn:microsoft.com/office/officeart/2005/8/layout/hList1"/>
    <dgm:cxn modelId="{A0667EDA-DE88-4129-8AE0-6611C8ED01AE}" type="presParOf" srcId="{0C76DA40-1AE0-473F-88EA-BCE8E6C2FE22}" destId="{FFEF8145-179D-4E7F-AEA9-C43686BC5A10}" srcOrd="1" destOrd="0" presId="urn:microsoft.com/office/officeart/2005/8/layout/hList1"/>
    <dgm:cxn modelId="{04F87C23-B29C-440E-AAF4-BFCAB0116D6F}" type="presParOf" srcId="{5B996657-48D3-4862-AF8F-15036FD1EF63}" destId="{77334D85-F9FA-4E5E-8913-862181CA3178}" srcOrd="3" destOrd="0" presId="urn:microsoft.com/office/officeart/2005/8/layout/hList1"/>
    <dgm:cxn modelId="{9AE60CD5-5D7D-40D1-979C-6CE1AFD1A6ED}" type="presParOf" srcId="{5B996657-48D3-4862-AF8F-15036FD1EF63}" destId="{4624F740-EF41-4CFA-847B-BF8F74AEB179}" srcOrd="4" destOrd="0" presId="urn:microsoft.com/office/officeart/2005/8/layout/hList1"/>
    <dgm:cxn modelId="{9B40ABDE-AEDC-47CE-90D6-1A50FDE35984}" type="presParOf" srcId="{4624F740-EF41-4CFA-847B-BF8F74AEB179}" destId="{DE0D4597-3F31-4506-989D-4730522416DF}" srcOrd="0" destOrd="0" presId="urn:microsoft.com/office/officeart/2005/8/layout/hList1"/>
    <dgm:cxn modelId="{09FE23F0-B5F0-4E45-83F9-2C2F11002ECD}" type="presParOf" srcId="{4624F740-EF41-4CFA-847B-BF8F74AEB179}" destId="{E232E4D9-19BE-422F-B911-2FBD8E5AD6D8}" srcOrd="1" destOrd="0" presId="urn:microsoft.com/office/officeart/2005/8/layout/hList1"/>
    <dgm:cxn modelId="{AB43E7EB-B0E3-451B-8CCA-B5ED2B56FAF1}" type="presParOf" srcId="{5B996657-48D3-4862-AF8F-15036FD1EF63}" destId="{7425C04C-7FD3-4955-B333-A74C48C48091}" srcOrd="5" destOrd="0" presId="urn:microsoft.com/office/officeart/2005/8/layout/hList1"/>
    <dgm:cxn modelId="{CE1D8AAF-0FC5-4A0C-9490-BD63C82F3608}" type="presParOf" srcId="{5B996657-48D3-4862-AF8F-15036FD1EF63}" destId="{F826E47C-7E4E-4B04-B8E6-59632802AFB4}" srcOrd="6" destOrd="0" presId="urn:microsoft.com/office/officeart/2005/8/layout/hList1"/>
    <dgm:cxn modelId="{668037B7-22FF-47B1-A9BE-C60C3D5CD276}" type="presParOf" srcId="{F826E47C-7E4E-4B04-B8E6-59632802AFB4}" destId="{1D03F9C8-D284-4A56-9695-155A4F47085C}" srcOrd="0" destOrd="0" presId="urn:microsoft.com/office/officeart/2005/8/layout/hList1"/>
    <dgm:cxn modelId="{023725D7-D350-409D-9D04-F484479B1863}" type="presParOf" srcId="{F826E47C-7E4E-4B04-B8E6-59632802AFB4}" destId="{022E5D6E-A4EB-4653-9E7B-870AD6FAD9DC}" srcOrd="1" destOrd="0" presId="urn:microsoft.com/office/officeart/2005/8/layout/hList1"/>
    <dgm:cxn modelId="{4A2F6AD3-BE40-4696-B25E-0F04C5CDD790}" type="presParOf" srcId="{5B996657-48D3-4862-AF8F-15036FD1EF63}" destId="{C2E6FF75-303E-441C-8321-FE638648136C}" srcOrd="7" destOrd="0" presId="urn:microsoft.com/office/officeart/2005/8/layout/hList1"/>
    <dgm:cxn modelId="{C06D2BF8-BA53-40C3-B6CB-46E2A9359B93}" type="presParOf" srcId="{5B996657-48D3-4862-AF8F-15036FD1EF63}" destId="{D14711EC-ACA1-4BF1-BDF2-3B8FDCC7A4C6}" srcOrd="8" destOrd="0" presId="urn:microsoft.com/office/officeart/2005/8/layout/hList1"/>
    <dgm:cxn modelId="{7E3623C1-BEBB-4982-9B4F-CFB32D9C0456}" type="presParOf" srcId="{D14711EC-ACA1-4BF1-BDF2-3B8FDCC7A4C6}" destId="{B15612F3-9986-4AD9-BA88-D226CFD6E155}" srcOrd="0" destOrd="0" presId="urn:microsoft.com/office/officeart/2005/8/layout/hList1"/>
    <dgm:cxn modelId="{C6498910-FAC5-4FCC-B127-4C2080CC3C91}" type="presParOf" srcId="{D14711EC-ACA1-4BF1-BDF2-3B8FDCC7A4C6}" destId="{66569A05-F370-4BCA-B206-59E76A85317E}" srcOrd="1" destOrd="0" presId="urn:microsoft.com/office/officeart/2005/8/layout/hList1"/>
    <dgm:cxn modelId="{5B573BB3-A6C6-4CBF-93E1-C0FC0AE624A5}" type="presParOf" srcId="{5B996657-48D3-4862-AF8F-15036FD1EF63}" destId="{46DCCA03-0C65-4825-8F62-9BFFC28110E8}" srcOrd="9" destOrd="0" presId="urn:microsoft.com/office/officeart/2005/8/layout/hList1"/>
    <dgm:cxn modelId="{BA773168-D976-4823-B4A2-53A843282602}" type="presParOf" srcId="{5B996657-48D3-4862-AF8F-15036FD1EF63}" destId="{6DE704CF-C97E-4030-9525-42B66770614E}" srcOrd="10" destOrd="0" presId="urn:microsoft.com/office/officeart/2005/8/layout/hList1"/>
    <dgm:cxn modelId="{EEDC24C2-0B74-44E8-A8D5-3D318867DADB}" type="presParOf" srcId="{6DE704CF-C97E-4030-9525-42B66770614E}" destId="{8DA7B85A-95C0-4FC9-879A-CF708AAE0AA0}" srcOrd="0" destOrd="0" presId="urn:microsoft.com/office/officeart/2005/8/layout/hList1"/>
    <dgm:cxn modelId="{D53A2359-DA68-4C58-885F-6B9BB8DA8AB1}" type="presParOf" srcId="{6DE704CF-C97E-4030-9525-42B66770614E}" destId="{47DCD7CD-2596-4847-B56C-E0903012AC7C}" srcOrd="1" destOrd="0" presId="urn:microsoft.com/office/officeart/2005/8/layout/hList1"/>
    <dgm:cxn modelId="{854AAE9C-4A48-4507-8A09-1FB712AA086E}" type="presParOf" srcId="{5B996657-48D3-4862-AF8F-15036FD1EF63}" destId="{55DF90C9-43BE-4CC1-BAE6-71635546A950}" srcOrd="11" destOrd="0" presId="urn:microsoft.com/office/officeart/2005/8/layout/hList1"/>
    <dgm:cxn modelId="{6A3FFAC5-3A19-41FA-8C41-4F37ADADEAF9}" type="presParOf" srcId="{5B996657-48D3-4862-AF8F-15036FD1EF63}" destId="{BCDC27AB-42D9-48A2-90DF-EBD061435514}" srcOrd="12" destOrd="0" presId="urn:microsoft.com/office/officeart/2005/8/layout/hList1"/>
    <dgm:cxn modelId="{AC64CFA2-6FFF-4CE0-B298-A8E124B35E8F}" type="presParOf" srcId="{BCDC27AB-42D9-48A2-90DF-EBD061435514}" destId="{211353BB-063C-4DE3-89E4-D7BC9DD536EE}" srcOrd="0" destOrd="0" presId="urn:microsoft.com/office/officeart/2005/8/layout/hList1"/>
    <dgm:cxn modelId="{5F1BCEC2-6DFD-4547-92E6-295C8F48EB76}" type="presParOf" srcId="{BCDC27AB-42D9-48A2-90DF-EBD061435514}" destId="{10CE4EBA-5E29-4714-BE38-1A162DB842A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74C644-99AF-45AE-88A5-8C4FFC65EDC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8C4B0A-15C3-40A2-8D34-A7BA8D7A8D0D}">
      <dgm:prSet custT="1"/>
      <dgm:spPr/>
      <dgm:t>
        <a:bodyPr/>
        <a:lstStyle/>
        <a:p>
          <a:r>
            <a:rPr lang="en-US" sz="1600" dirty="0">
              <a:latin typeface="Times New Roman" pitchFamily="18" charset="0"/>
              <a:cs typeface="Times New Roman" pitchFamily="18" charset="0"/>
            </a:rPr>
            <a:t>JPE 610</a:t>
          </a:r>
        </a:p>
      </dgm:t>
    </dgm:pt>
    <dgm:pt modelId="{D12AC3DC-5101-432D-BD8A-331351C9745E}" type="parTrans" cxnId="{94708918-C03A-495F-8D5A-4D76C48095EC}">
      <dgm:prSet/>
      <dgm:spPr/>
      <dgm:t>
        <a:bodyPr/>
        <a:lstStyle/>
        <a:p>
          <a:endParaRPr lang="en-US"/>
        </a:p>
      </dgm:t>
    </dgm:pt>
    <dgm:pt modelId="{B60E4F13-496A-4E59-9E19-0DD1902CAEDA}" type="sibTrans" cxnId="{94708918-C03A-495F-8D5A-4D76C48095EC}">
      <dgm:prSet/>
      <dgm:spPr/>
      <dgm:t>
        <a:bodyPr/>
        <a:lstStyle/>
        <a:p>
          <a:endParaRPr lang="en-US"/>
        </a:p>
      </dgm:t>
    </dgm:pt>
    <dgm:pt modelId="{23B5B3C1-F312-4793-BD4B-591972E261B1}">
      <dgm:prSet/>
      <dgm:spPr>
        <a:solidFill>
          <a:srgbClr val="FFFF99">
            <a:alpha val="90000"/>
          </a:srgbClr>
        </a:solidFill>
      </dgm:spPr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BE2CBBC-901C-4F91-80A1-DEAE70FA81F3}" type="parTrans" cxnId="{BD832A61-F476-401E-877D-E01ED5AC47AB}">
      <dgm:prSet/>
      <dgm:spPr/>
      <dgm:t>
        <a:bodyPr/>
        <a:lstStyle/>
        <a:p>
          <a:endParaRPr lang="en-US"/>
        </a:p>
      </dgm:t>
    </dgm:pt>
    <dgm:pt modelId="{EDC0204C-C610-4A62-BBCB-D109750E7683}" type="sibTrans" cxnId="{BD832A61-F476-401E-877D-E01ED5AC47AB}">
      <dgm:prSet/>
      <dgm:spPr/>
      <dgm:t>
        <a:bodyPr/>
        <a:lstStyle/>
        <a:p>
          <a:endParaRPr lang="en-US"/>
        </a:p>
      </dgm:t>
    </dgm:pt>
    <dgm:pt modelId="{CFB9FA23-3FBD-4241-9123-05CD30D950E9}">
      <dgm:prSet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A student has the flexibility to choose which four he/she will attend </a:t>
          </a:r>
        </a:p>
      </dgm:t>
    </dgm:pt>
    <dgm:pt modelId="{FDAF7FEE-AF64-4ADC-8D54-EB62082A03A1}" type="parTrans" cxnId="{FF54D207-7B22-4CCF-8CB7-7F3D0E1DE781}">
      <dgm:prSet/>
      <dgm:spPr/>
      <dgm:t>
        <a:bodyPr/>
        <a:lstStyle/>
        <a:p>
          <a:endParaRPr lang="en-US"/>
        </a:p>
      </dgm:t>
    </dgm:pt>
    <dgm:pt modelId="{06110667-6353-44CF-A06F-6ABA67C2392F}" type="sibTrans" cxnId="{FF54D207-7B22-4CCF-8CB7-7F3D0E1DE781}">
      <dgm:prSet/>
      <dgm:spPr/>
      <dgm:t>
        <a:bodyPr/>
        <a:lstStyle/>
        <a:p>
          <a:endParaRPr lang="en-US"/>
        </a:p>
      </dgm:t>
    </dgm:pt>
    <dgm:pt modelId="{2BA694F9-39B3-40F3-9FA8-A483B299AFB3}">
      <dgm:prSet/>
      <dgm:spPr>
        <a:solidFill>
          <a:srgbClr val="FFFF99">
            <a:alpha val="90000"/>
          </a:srgbClr>
        </a:solidFill>
      </dgm:spPr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EA42701B-EBE4-4F57-A0C0-DB95E3D06FB6}" type="parTrans" cxnId="{573B5B31-42D6-4CFC-9FDB-E631487C15DE}">
      <dgm:prSet/>
      <dgm:spPr/>
      <dgm:t>
        <a:bodyPr/>
        <a:lstStyle/>
        <a:p>
          <a:endParaRPr lang="en-US"/>
        </a:p>
      </dgm:t>
    </dgm:pt>
    <dgm:pt modelId="{B0BB502F-01BC-477A-B380-7D895DAEBB0E}" type="sibTrans" cxnId="{573B5B31-42D6-4CFC-9FDB-E631487C15DE}">
      <dgm:prSet/>
      <dgm:spPr/>
      <dgm:t>
        <a:bodyPr/>
        <a:lstStyle/>
        <a:p>
          <a:endParaRPr lang="en-US"/>
        </a:p>
      </dgm:t>
    </dgm:pt>
    <dgm:pt modelId="{6BB3AFEA-8BC0-458F-8FC4-CDD2D9D76D68}">
      <dgm:prSet/>
      <dgm:spPr>
        <a:solidFill>
          <a:srgbClr val="00FFCC">
            <a:alpha val="90000"/>
          </a:srgbClr>
        </a:solidFill>
      </dgm:spPr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16C09601-FF0B-46A3-8C36-ACFE5CD5B0D2}" type="parTrans" cxnId="{ED100C77-0371-4390-9865-E7A1D582654F}">
      <dgm:prSet/>
      <dgm:spPr/>
      <dgm:t>
        <a:bodyPr/>
        <a:lstStyle/>
        <a:p>
          <a:endParaRPr lang="en-US"/>
        </a:p>
      </dgm:t>
    </dgm:pt>
    <dgm:pt modelId="{5BE6B44D-A45F-49DE-B8FC-0A2B86D5EB57}" type="sibTrans" cxnId="{ED100C77-0371-4390-9865-E7A1D582654F}">
      <dgm:prSet/>
      <dgm:spPr/>
      <dgm:t>
        <a:bodyPr/>
        <a:lstStyle/>
        <a:p>
          <a:endParaRPr lang="en-US"/>
        </a:p>
      </dgm:t>
    </dgm:pt>
    <dgm:pt modelId="{56FE4B73-36F2-4AEF-A4F7-26071DEEFDC7}">
      <dgm:prSet/>
      <dgm:spPr>
        <a:solidFill>
          <a:srgbClr val="00FFCC">
            <a:alpha val="90000"/>
          </a:srgbClr>
        </a:solidFill>
      </dgm:spPr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Seminars include C.V. preparation, grant workshops, etc.</a:t>
          </a:r>
        </a:p>
      </dgm:t>
    </dgm:pt>
    <dgm:pt modelId="{3644FEB5-E061-40DF-B3C3-F27848C35FC0}" type="parTrans" cxnId="{A7208314-F4A4-4F1B-B2A9-CDCF4D0A2D50}">
      <dgm:prSet/>
      <dgm:spPr/>
      <dgm:t>
        <a:bodyPr/>
        <a:lstStyle/>
        <a:p>
          <a:endParaRPr lang="en-US"/>
        </a:p>
      </dgm:t>
    </dgm:pt>
    <dgm:pt modelId="{FAE8C7AC-478C-4391-8305-74FFCF49EEEC}" type="sibTrans" cxnId="{A7208314-F4A4-4F1B-B2A9-CDCF4D0A2D50}">
      <dgm:prSet/>
      <dgm:spPr/>
      <dgm:t>
        <a:bodyPr/>
        <a:lstStyle/>
        <a:p>
          <a:endParaRPr lang="en-US"/>
        </a:p>
      </dgm:t>
    </dgm:pt>
    <dgm:pt modelId="{77414313-FD73-4534-8836-4353FA4ACCBE}">
      <dgm:prSet/>
      <dgm:spPr>
        <a:solidFill>
          <a:srgbClr val="00FFCC">
            <a:alpha val="90000"/>
          </a:srgbClr>
        </a:solidFill>
      </dgm:spPr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Students can participate in these opportunities at any point during their enrollment, even after obtaining candidacy</a:t>
          </a:r>
        </a:p>
      </dgm:t>
    </dgm:pt>
    <dgm:pt modelId="{D3F1BC95-F223-4957-B35D-EF9723CA81EB}" type="parTrans" cxnId="{193E7510-8090-4293-A3C1-B410BC4EB38A}">
      <dgm:prSet/>
      <dgm:spPr/>
      <dgm:t>
        <a:bodyPr/>
        <a:lstStyle/>
        <a:p>
          <a:endParaRPr lang="en-US"/>
        </a:p>
      </dgm:t>
    </dgm:pt>
    <dgm:pt modelId="{30844097-EAA7-41B5-928B-797CE169FC74}" type="sibTrans" cxnId="{193E7510-8090-4293-A3C1-B410BC4EB38A}">
      <dgm:prSet/>
      <dgm:spPr/>
      <dgm:t>
        <a:bodyPr/>
        <a:lstStyle/>
        <a:p>
          <a:endParaRPr lang="en-US"/>
        </a:p>
      </dgm:t>
    </dgm:pt>
    <dgm:pt modelId="{C936E208-FCFC-4D5C-8F3B-98BB8E9827EA}">
      <dgm:prSet/>
      <dgm:spPr>
        <a:solidFill>
          <a:srgbClr val="00FFCC">
            <a:alpha val="90000"/>
          </a:srgbClr>
        </a:solidFill>
      </dgm:spPr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0EA3B83-F6FB-4DEE-BFFF-0E2FAC488F5D}" type="parTrans" cxnId="{6FF3E181-6421-49FA-94C9-0F8B8B2C3526}">
      <dgm:prSet/>
      <dgm:spPr/>
      <dgm:t>
        <a:bodyPr/>
        <a:lstStyle/>
        <a:p>
          <a:endParaRPr lang="en-US"/>
        </a:p>
      </dgm:t>
    </dgm:pt>
    <dgm:pt modelId="{6E17C665-09ED-4331-884F-FD73B4F2ECEC}" type="sibTrans" cxnId="{6FF3E181-6421-49FA-94C9-0F8B8B2C3526}">
      <dgm:prSet/>
      <dgm:spPr/>
      <dgm:t>
        <a:bodyPr/>
        <a:lstStyle/>
        <a:p>
          <a:endParaRPr lang="en-US"/>
        </a:p>
      </dgm:t>
    </dgm:pt>
    <dgm:pt modelId="{3E721DE9-6B03-47AE-8409-104607E7A9C8}">
      <dgm:prSet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Must attend a total of </a:t>
          </a:r>
          <a:r>
            <a:rPr lang="en-US" b="1" dirty="0">
              <a:latin typeface="Times New Roman" pitchFamily="18" charset="0"/>
              <a:cs typeface="Times New Roman" pitchFamily="18" charset="0"/>
            </a:rPr>
            <a:t>four (4)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educational workshops before </a:t>
          </a:r>
          <a:r>
            <a:rPr lang="en-US" u="sng" dirty="0">
              <a:latin typeface="Times New Roman" pitchFamily="18" charset="0"/>
              <a:cs typeface="Times New Roman" pitchFamily="18" charset="0"/>
            </a:rPr>
            <a:t>graduating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CC8CA3F6-62E3-4273-9E30-E33AE26C8191}" type="parTrans" cxnId="{701B473A-2B18-485D-AE03-EB450419861E}">
      <dgm:prSet/>
      <dgm:spPr/>
      <dgm:t>
        <a:bodyPr/>
        <a:lstStyle/>
        <a:p>
          <a:endParaRPr lang="en-US"/>
        </a:p>
      </dgm:t>
    </dgm:pt>
    <dgm:pt modelId="{74DAAF70-CE7A-480D-AC5D-493F4018F5F4}" type="sibTrans" cxnId="{701B473A-2B18-485D-AE03-EB450419861E}">
      <dgm:prSet/>
      <dgm:spPr/>
      <dgm:t>
        <a:bodyPr/>
        <a:lstStyle/>
        <a:p>
          <a:endParaRPr lang="en-US"/>
        </a:p>
      </dgm:t>
    </dgm:pt>
    <dgm:pt modelId="{4DDEF195-C0E5-4011-A8F3-99C91048C946}">
      <dgm:prSet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Students can begin satisfying this requirement in the 1</a:t>
          </a:r>
          <a:r>
            <a:rPr lang="en-US" baseline="30000" dirty="0">
              <a:latin typeface="Times New Roman" pitchFamily="18" charset="0"/>
              <a:cs typeface="Times New Roman" pitchFamily="18" charset="0"/>
            </a:rPr>
            <a:t>st 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year.</a:t>
          </a:r>
        </a:p>
      </dgm:t>
    </dgm:pt>
    <dgm:pt modelId="{1DFB98BA-4782-4F38-A409-0C96E353DC8E}" type="parTrans" cxnId="{38FCD054-5D4E-44A8-A4D6-5C7DE33E55C2}">
      <dgm:prSet/>
      <dgm:spPr/>
      <dgm:t>
        <a:bodyPr/>
        <a:lstStyle/>
        <a:p>
          <a:endParaRPr lang="en-US"/>
        </a:p>
      </dgm:t>
    </dgm:pt>
    <dgm:pt modelId="{6097340E-65AF-4009-A8B6-BEB3C3EADEF3}" type="sibTrans" cxnId="{38FCD054-5D4E-44A8-A4D6-5C7DE33E55C2}">
      <dgm:prSet/>
      <dgm:spPr/>
      <dgm:t>
        <a:bodyPr/>
        <a:lstStyle/>
        <a:p>
          <a:endParaRPr lang="en-US"/>
        </a:p>
      </dgm:t>
    </dgm:pt>
    <dgm:pt modelId="{2480FF3D-670D-49B1-B53E-2DA9FCCD82C9}">
      <dgm:prSet/>
      <dgm:spPr>
        <a:solidFill>
          <a:srgbClr val="00FFCC">
            <a:alpha val="90000"/>
          </a:srgbClr>
        </a:solidFill>
      </dgm:spPr>
      <dgm:t>
        <a:bodyPr/>
        <a:lstStyle/>
        <a:p>
          <a:r>
            <a:rPr lang="en-US">
              <a:latin typeface="Times New Roman" pitchFamily="18" charset="0"/>
              <a:cs typeface="Times New Roman" pitchFamily="18" charset="0"/>
            </a:rPr>
            <a:t>Offered in the fall and spring semesters</a:t>
          </a:r>
          <a:endParaRPr lang="en-US"/>
        </a:p>
      </dgm:t>
    </dgm:pt>
    <dgm:pt modelId="{C31E9FF8-7BAB-4EB6-8544-A7EB14E80159}" type="sibTrans" cxnId="{2C701585-46CA-40CF-9B7B-E9D2E77436BE}">
      <dgm:prSet/>
      <dgm:spPr/>
      <dgm:t>
        <a:bodyPr/>
        <a:lstStyle/>
        <a:p>
          <a:endParaRPr lang="en-US"/>
        </a:p>
      </dgm:t>
    </dgm:pt>
    <dgm:pt modelId="{05FDE5DD-A95C-4F77-8E5A-9EF6726805DA}" type="parTrans" cxnId="{2C701585-46CA-40CF-9B7B-E9D2E77436BE}">
      <dgm:prSet/>
      <dgm:spPr/>
      <dgm:t>
        <a:bodyPr/>
        <a:lstStyle/>
        <a:p>
          <a:endParaRPr lang="en-US"/>
        </a:p>
      </dgm:t>
    </dgm:pt>
    <dgm:pt modelId="{5A764312-5457-46B5-9B4C-1862538B1612}">
      <dgm:prSet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Professional Development Opportunities</a:t>
          </a:r>
        </a:p>
      </dgm:t>
    </dgm:pt>
    <dgm:pt modelId="{C8C547F1-0CCF-42A7-A15B-06696A690179}" type="sibTrans" cxnId="{128EFC32-F22A-4977-9036-B99984779375}">
      <dgm:prSet/>
      <dgm:spPr/>
      <dgm:t>
        <a:bodyPr/>
        <a:lstStyle/>
        <a:p>
          <a:endParaRPr lang="en-US"/>
        </a:p>
      </dgm:t>
    </dgm:pt>
    <dgm:pt modelId="{6D7DF75B-3778-49B2-AB78-E26EF6210BE2}" type="parTrans" cxnId="{128EFC32-F22A-4977-9036-B99984779375}">
      <dgm:prSet/>
      <dgm:spPr/>
      <dgm:t>
        <a:bodyPr/>
        <a:lstStyle/>
        <a:p>
          <a:endParaRPr lang="en-US"/>
        </a:p>
      </dgm:t>
    </dgm:pt>
    <dgm:pt modelId="{3CABAEBF-34A4-4EE7-982E-DE923A4EDD1A}">
      <dgm:prSet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Jones Program in Ethics</a:t>
          </a:r>
        </a:p>
      </dgm:t>
    </dgm:pt>
    <dgm:pt modelId="{456756C5-E5D9-447E-80DB-E01F2EEEB2EB}" type="parTrans" cxnId="{3410CC87-CD1E-470E-948C-7E66867C5160}">
      <dgm:prSet/>
      <dgm:spPr/>
      <dgm:t>
        <a:bodyPr/>
        <a:lstStyle/>
        <a:p>
          <a:endParaRPr lang="en-US"/>
        </a:p>
      </dgm:t>
    </dgm:pt>
    <dgm:pt modelId="{CC292A16-1B6A-4B15-A52C-47903D8B66A2}" type="sibTrans" cxnId="{3410CC87-CD1E-470E-948C-7E66867C5160}">
      <dgm:prSet/>
      <dgm:spPr/>
      <dgm:t>
        <a:bodyPr/>
        <a:lstStyle/>
        <a:p>
          <a:endParaRPr lang="en-US"/>
        </a:p>
      </dgm:t>
    </dgm:pt>
    <dgm:pt modelId="{E3210F4B-1297-49E0-BB01-E6B2C354A95D}">
      <dgm:prSet/>
      <dgm:spPr>
        <a:solidFill>
          <a:srgbClr val="FFFF99">
            <a:alpha val="90000"/>
          </a:srgbClr>
        </a:solidFill>
      </dgm:spPr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935DAFED-08F3-4B7E-86E7-BFE36F8464FA}" type="parTrans" cxnId="{4646B2D3-65B2-452A-9C32-1B95E605D122}">
      <dgm:prSet/>
      <dgm:spPr/>
      <dgm:t>
        <a:bodyPr/>
        <a:lstStyle/>
        <a:p>
          <a:endParaRPr lang="en-US"/>
        </a:p>
      </dgm:t>
    </dgm:pt>
    <dgm:pt modelId="{B537A5A2-CBE1-44D5-B107-371EE4189144}" type="sibTrans" cxnId="{4646B2D3-65B2-452A-9C32-1B95E605D122}">
      <dgm:prSet/>
      <dgm:spPr/>
      <dgm:t>
        <a:bodyPr/>
        <a:lstStyle/>
        <a:p>
          <a:endParaRPr lang="en-US"/>
        </a:p>
      </dgm:t>
    </dgm:pt>
    <dgm:pt modelId="{08607F84-D294-461D-8526-956FEA13F248}" type="pres">
      <dgm:prSet presAssocID="{D474C644-99AF-45AE-88A5-8C4FFC65EDC5}" presName="Name0" presStyleCnt="0">
        <dgm:presLayoutVars>
          <dgm:dir/>
          <dgm:animLvl val="lvl"/>
          <dgm:resizeHandles val="exact"/>
        </dgm:presLayoutVars>
      </dgm:prSet>
      <dgm:spPr/>
    </dgm:pt>
    <dgm:pt modelId="{CB596FC2-018D-4AE2-ABF2-594E245DE33B}" type="pres">
      <dgm:prSet presAssocID="{6E8C4B0A-15C3-40A2-8D34-A7BA8D7A8D0D}" presName="composite" presStyleCnt="0"/>
      <dgm:spPr/>
    </dgm:pt>
    <dgm:pt modelId="{D9AD9CEA-C74E-4A92-A62E-5555BFB5ECC6}" type="pres">
      <dgm:prSet presAssocID="{6E8C4B0A-15C3-40A2-8D34-A7BA8D7A8D0D}" presName="parTx" presStyleLbl="alignNode1" presStyleIdx="0" presStyleCnt="2" custLinFactNeighborX="-1530" custLinFactNeighborY="6012">
        <dgm:presLayoutVars>
          <dgm:chMax val="0"/>
          <dgm:chPref val="0"/>
          <dgm:bulletEnabled val="1"/>
        </dgm:presLayoutVars>
      </dgm:prSet>
      <dgm:spPr/>
    </dgm:pt>
    <dgm:pt modelId="{4FF5F2A3-A7B3-4FB4-B732-4461EBEA091C}" type="pres">
      <dgm:prSet presAssocID="{6E8C4B0A-15C3-40A2-8D34-A7BA8D7A8D0D}" presName="desTx" presStyleLbl="alignAccFollowNode1" presStyleIdx="0" presStyleCnt="2">
        <dgm:presLayoutVars>
          <dgm:bulletEnabled val="1"/>
        </dgm:presLayoutVars>
      </dgm:prSet>
      <dgm:spPr/>
    </dgm:pt>
    <dgm:pt modelId="{C9E6D66E-D17D-466D-8A2F-50CF12C17343}" type="pres">
      <dgm:prSet presAssocID="{B60E4F13-496A-4E59-9E19-0DD1902CAEDA}" presName="space" presStyleCnt="0"/>
      <dgm:spPr/>
    </dgm:pt>
    <dgm:pt modelId="{9A1453ED-8D98-4842-9113-0A879E45A78D}" type="pres">
      <dgm:prSet presAssocID="{5A764312-5457-46B5-9B4C-1862538B1612}" presName="composite" presStyleCnt="0"/>
      <dgm:spPr/>
    </dgm:pt>
    <dgm:pt modelId="{6ADE133D-46C6-48FA-98D6-C2E611D4E3CF}" type="pres">
      <dgm:prSet presAssocID="{5A764312-5457-46B5-9B4C-1862538B161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F24A703-7D48-4ED9-BEB0-1F8AFE7EBE9E}" type="pres">
      <dgm:prSet presAssocID="{5A764312-5457-46B5-9B4C-1862538B161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FF54D207-7B22-4CCF-8CB7-7F3D0E1DE781}" srcId="{6E8C4B0A-15C3-40A2-8D34-A7BA8D7A8D0D}" destId="{CFB9FA23-3FBD-4241-9123-05CD30D950E9}" srcOrd="4" destOrd="0" parTransId="{FDAF7FEE-AF64-4ADC-8D54-EB62082A03A1}" sibTransId="{06110667-6353-44CF-A06F-6ABA67C2392F}"/>
    <dgm:cxn modelId="{193E7510-8090-4293-A3C1-B410BC4EB38A}" srcId="{5A764312-5457-46B5-9B4C-1862538B1612}" destId="{77414313-FD73-4534-8836-4353FA4ACCBE}" srcOrd="4" destOrd="0" parTransId="{D3F1BC95-F223-4957-B35D-EF9723CA81EB}" sibTransId="{30844097-EAA7-41B5-928B-797CE169FC74}"/>
    <dgm:cxn modelId="{A7208314-F4A4-4F1B-B2A9-CDCF4D0A2D50}" srcId="{5A764312-5457-46B5-9B4C-1862538B1612}" destId="{56FE4B73-36F2-4AEF-A4F7-26071DEEFDC7}" srcOrd="2" destOrd="0" parTransId="{3644FEB5-E061-40DF-B3C3-F27848C35FC0}" sibTransId="{FAE8C7AC-478C-4391-8305-74FFCF49EEEC}"/>
    <dgm:cxn modelId="{94708918-C03A-495F-8D5A-4D76C48095EC}" srcId="{D474C644-99AF-45AE-88A5-8C4FFC65EDC5}" destId="{6E8C4B0A-15C3-40A2-8D34-A7BA8D7A8D0D}" srcOrd="0" destOrd="0" parTransId="{D12AC3DC-5101-432D-BD8A-331351C9745E}" sibTransId="{B60E4F13-496A-4E59-9E19-0DD1902CAEDA}"/>
    <dgm:cxn modelId="{573B5B31-42D6-4CFC-9FDB-E631487C15DE}" srcId="{6E8C4B0A-15C3-40A2-8D34-A7BA8D7A8D0D}" destId="{2BA694F9-39B3-40F3-9FA8-A483B299AFB3}" srcOrd="5" destOrd="0" parTransId="{EA42701B-EBE4-4F57-A0C0-DB95E3D06FB6}" sibTransId="{B0BB502F-01BC-477A-B380-7D895DAEBB0E}"/>
    <dgm:cxn modelId="{128EFC32-F22A-4977-9036-B99984779375}" srcId="{D474C644-99AF-45AE-88A5-8C4FFC65EDC5}" destId="{5A764312-5457-46B5-9B4C-1862538B1612}" srcOrd="1" destOrd="0" parTransId="{6D7DF75B-3778-49B2-AB78-E26EF6210BE2}" sibTransId="{C8C547F1-0CCF-42A7-A15B-06696A690179}"/>
    <dgm:cxn modelId="{701B473A-2B18-485D-AE03-EB450419861E}" srcId="{6E8C4B0A-15C3-40A2-8D34-A7BA8D7A8D0D}" destId="{3E721DE9-6B03-47AE-8409-104607E7A9C8}" srcOrd="2" destOrd="0" parTransId="{CC8CA3F6-62E3-4273-9E30-E33AE26C8191}" sibTransId="{74DAAF70-CE7A-480D-AC5D-493F4018F5F4}"/>
    <dgm:cxn modelId="{5FE2444C-2801-4F78-BCBA-6AB6A620C367}" type="presOf" srcId="{CFB9FA23-3FBD-4241-9123-05CD30D950E9}" destId="{4FF5F2A3-A7B3-4FB4-B732-4461EBEA091C}" srcOrd="0" destOrd="4" presId="urn:microsoft.com/office/officeart/2005/8/layout/hList1"/>
    <dgm:cxn modelId="{38FCD054-5D4E-44A8-A4D6-5C7DE33E55C2}" srcId="{6E8C4B0A-15C3-40A2-8D34-A7BA8D7A8D0D}" destId="{4DDEF195-C0E5-4011-A8F3-99C91048C946}" srcOrd="6" destOrd="0" parTransId="{1DFB98BA-4782-4F38-A409-0C96E353DC8E}" sibTransId="{6097340E-65AF-4009-A8B6-BEB3C3EADEF3}"/>
    <dgm:cxn modelId="{60051B60-5D01-46CC-B542-732CA1383078}" type="presOf" srcId="{2BA694F9-39B3-40F3-9FA8-A483B299AFB3}" destId="{4FF5F2A3-A7B3-4FB4-B732-4461EBEA091C}" srcOrd="0" destOrd="5" presId="urn:microsoft.com/office/officeart/2005/8/layout/hList1"/>
    <dgm:cxn modelId="{3E894A60-3F1D-4473-B771-7BB4CEDABA54}" type="presOf" srcId="{4DDEF195-C0E5-4011-A8F3-99C91048C946}" destId="{4FF5F2A3-A7B3-4FB4-B732-4461EBEA091C}" srcOrd="0" destOrd="6" presId="urn:microsoft.com/office/officeart/2005/8/layout/hList1"/>
    <dgm:cxn modelId="{BD832A61-F476-401E-877D-E01ED5AC47AB}" srcId="{6E8C4B0A-15C3-40A2-8D34-A7BA8D7A8D0D}" destId="{23B5B3C1-F312-4793-BD4B-591972E261B1}" srcOrd="3" destOrd="0" parTransId="{7BE2CBBC-901C-4F91-80A1-DEAE70FA81F3}" sibTransId="{EDC0204C-C610-4A62-BBCB-D109750E7683}"/>
    <dgm:cxn modelId="{39486D68-3628-4C47-84B3-5A0225F924B0}" type="presOf" srcId="{77414313-FD73-4534-8836-4353FA4ACCBE}" destId="{CF24A703-7D48-4ED9-BEB0-1F8AFE7EBE9E}" srcOrd="0" destOrd="4" presId="urn:microsoft.com/office/officeart/2005/8/layout/hList1"/>
    <dgm:cxn modelId="{BEDE986C-FD2B-469B-A825-BE1C8FC8194C}" type="presOf" srcId="{3E721DE9-6B03-47AE-8409-104607E7A9C8}" destId="{4FF5F2A3-A7B3-4FB4-B732-4461EBEA091C}" srcOrd="0" destOrd="2" presId="urn:microsoft.com/office/officeart/2005/8/layout/hList1"/>
    <dgm:cxn modelId="{003DD36D-6381-4CF8-BCB2-F8A68AA147EF}" type="presOf" srcId="{6E8C4B0A-15C3-40A2-8D34-A7BA8D7A8D0D}" destId="{D9AD9CEA-C74E-4A92-A62E-5555BFB5ECC6}" srcOrd="0" destOrd="0" presId="urn:microsoft.com/office/officeart/2005/8/layout/hList1"/>
    <dgm:cxn modelId="{ED100C77-0371-4390-9865-E7A1D582654F}" srcId="{5A764312-5457-46B5-9B4C-1862538B1612}" destId="{6BB3AFEA-8BC0-458F-8FC4-CDD2D9D76D68}" srcOrd="1" destOrd="0" parTransId="{16C09601-FF0B-46A3-8C36-ACFE5CD5B0D2}" sibTransId="{5BE6B44D-A45F-49DE-B8FC-0A2B86D5EB57}"/>
    <dgm:cxn modelId="{6FF3E181-6421-49FA-94C9-0F8B8B2C3526}" srcId="{5A764312-5457-46B5-9B4C-1862538B1612}" destId="{C936E208-FCFC-4D5C-8F3B-98BB8E9827EA}" srcOrd="3" destOrd="0" parTransId="{40EA3B83-F6FB-4DEE-BFFF-0E2FAC488F5D}" sibTransId="{6E17C665-09ED-4331-884F-FD73B4F2ECEC}"/>
    <dgm:cxn modelId="{2C701585-46CA-40CF-9B7B-E9D2E77436BE}" srcId="{5A764312-5457-46B5-9B4C-1862538B1612}" destId="{2480FF3D-670D-49B1-B53E-2DA9FCCD82C9}" srcOrd="0" destOrd="0" parTransId="{05FDE5DD-A95C-4F77-8E5A-9EF6726805DA}" sibTransId="{C31E9FF8-7BAB-4EB6-8544-A7EB14E80159}"/>
    <dgm:cxn modelId="{4BC58C85-5FCC-4E72-9370-9946896C470A}" type="presOf" srcId="{56FE4B73-36F2-4AEF-A4F7-26071DEEFDC7}" destId="{CF24A703-7D48-4ED9-BEB0-1F8AFE7EBE9E}" srcOrd="0" destOrd="2" presId="urn:microsoft.com/office/officeart/2005/8/layout/hList1"/>
    <dgm:cxn modelId="{3410CC87-CD1E-470E-948C-7E66867C5160}" srcId="{6E8C4B0A-15C3-40A2-8D34-A7BA8D7A8D0D}" destId="{3CABAEBF-34A4-4EE7-982E-DE923A4EDD1A}" srcOrd="0" destOrd="0" parTransId="{456756C5-E5D9-447E-80DB-E01F2EEEB2EB}" sibTransId="{CC292A16-1B6A-4B15-A52C-47903D8B66A2}"/>
    <dgm:cxn modelId="{683EC795-C412-4DB4-9823-FBF5F4653B5F}" type="presOf" srcId="{E3210F4B-1297-49E0-BB01-E6B2C354A95D}" destId="{4FF5F2A3-A7B3-4FB4-B732-4461EBEA091C}" srcOrd="0" destOrd="1" presId="urn:microsoft.com/office/officeart/2005/8/layout/hList1"/>
    <dgm:cxn modelId="{853A7E9A-F837-4FB0-94C3-470399E7265D}" type="presOf" srcId="{6BB3AFEA-8BC0-458F-8FC4-CDD2D9D76D68}" destId="{CF24A703-7D48-4ED9-BEB0-1F8AFE7EBE9E}" srcOrd="0" destOrd="1" presId="urn:microsoft.com/office/officeart/2005/8/layout/hList1"/>
    <dgm:cxn modelId="{8BB7F6A9-043C-498D-B9C1-B59F0F066032}" type="presOf" srcId="{5A764312-5457-46B5-9B4C-1862538B1612}" destId="{6ADE133D-46C6-48FA-98D6-C2E611D4E3CF}" srcOrd="0" destOrd="0" presId="urn:microsoft.com/office/officeart/2005/8/layout/hList1"/>
    <dgm:cxn modelId="{4646B2D3-65B2-452A-9C32-1B95E605D122}" srcId="{6E8C4B0A-15C3-40A2-8D34-A7BA8D7A8D0D}" destId="{E3210F4B-1297-49E0-BB01-E6B2C354A95D}" srcOrd="1" destOrd="0" parTransId="{935DAFED-08F3-4B7E-86E7-BFE36F8464FA}" sibTransId="{B537A5A2-CBE1-44D5-B107-371EE4189144}"/>
    <dgm:cxn modelId="{145D72D8-830D-4319-AEF7-D21A7FCB55BE}" type="presOf" srcId="{2480FF3D-670D-49B1-B53E-2DA9FCCD82C9}" destId="{CF24A703-7D48-4ED9-BEB0-1F8AFE7EBE9E}" srcOrd="0" destOrd="0" presId="urn:microsoft.com/office/officeart/2005/8/layout/hList1"/>
    <dgm:cxn modelId="{F14EA3D8-CB0F-469C-BB16-45F62AC3EFF3}" type="presOf" srcId="{23B5B3C1-F312-4793-BD4B-591972E261B1}" destId="{4FF5F2A3-A7B3-4FB4-B732-4461EBEA091C}" srcOrd="0" destOrd="3" presId="urn:microsoft.com/office/officeart/2005/8/layout/hList1"/>
    <dgm:cxn modelId="{1D6D1CE9-8B83-4233-A0F9-5D21E91DE1FA}" type="presOf" srcId="{D474C644-99AF-45AE-88A5-8C4FFC65EDC5}" destId="{08607F84-D294-461D-8526-956FEA13F248}" srcOrd="0" destOrd="0" presId="urn:microsoft.com/office/officeart/2005/8/layout/hList1"/>
    <dgm:cxn modelId="{A91046F0-C969-47B1-B2EF-B447C21AD76F}" type="presOf" srcId="{3CABAEBF-34A4-4EE7-982E-DE923A4EDD1A}" destId="{4FF5F2A3-A7B3-4FB4-B732-4461EBEA091C}" srcOrd="0" destOrd="0" presId="urn:microsoft.com/office/officeart/2005/8/layout/hList1"/>
    <dgm:cxn modelId="{E097AFFB-CADF-4576-9090-AAE39280FE9E}" type="presOf" srcId="{C936E208-FCFC-4D5C-8F3B-98BB8E9827EA}" destId="{CF24A703-7D48-4ED9-BEB0-1F8AFE7EBE9E}" srcOrd="0" destOrd="3" presId="urn:microsoft.com/office/officeart/2005/8/layout/hList1"/>
    <dgm:cxn modelId="{FFBF8D28-0277-4512-B4C6-3BD01B331EC5}" type="presParOf" srcId="{08607F84-D294-461D-8526-956FEA13F248}" destId="{CB596FC2-018D-4AE2-ABF2-594E245DE33B}" srcOrd="0" destOrd="0" presId="urn:microsoft.com/office/officeart/2005/8/layout/hList1"/>
    <dgm:cxn modelId="{5C8A04FD-9909-4BD1-8F53-1626A28F0252}" type="presParOf" srcId="{CB596FC2-018D-4AE2-ABF2-594E245DE33B}" destId="{D9AD9CEA-C74E-4A92-A62E-5555BFB5ECC6}" srcOrd="0" destOrd="0" presId="urn:microsoft.com/office/officeart/2005/8/layout/hList1"/>
    <dgm:cxn modelId="{30D34FE2-6A44-47B0-94BF-777F326A9355}" type="presParOf" srcId="{CB596FC2-018D-4AE2-ABF2-594E245DE33B}" destId="{4FF5F2A3-A7B3-4FB4-B732-4461EBEA091C}" srcOrd="1" destOrd="0" presId="urn:microsoft.com/office/officeart/2005/8/layout/hList1"/>
    <dgm:cxn modelId="{60E34C8C-875D-4A5C-86E0-38C903062AF8}" type="presParOf" srcId="{08607F84-D294-461D-8526-956FEA13F248}" destId="{C9E6D66E-D17D-466D-8A2F-50CF12C17343}" srcOrd="1" destOrd="0" presId="urn:microsoft.com/office/officeart/2005/8/layout/hList1"/>
    <dgm:cxn modelId="{977D7311-697A-4084-80D9-0B2E3EDC85B0}" type="presParOf" srcId="{08607F84-D294-461D-8526-956FEA13F248}" destId="{9A1453ED-8D98-4842-9113-0A879E45A78D}" srcOrd="2" destOrd="0" presId="urn:microsoft.com/office/officeart/2005/8/layout/hList1"/>
    <dgm:cxn modelId="{4BC87583-EFD6-40A8-A3FF-DA640498C70C}" type="presParOf" srcId="{9A1453ED-8D98-4842-9113-0A879E45A78D}" destId="{6ADE133D-46C6-48FA-98D6-C2E611D4E3CF}" srcOrd="0" destOrd="0" presId="urn:microsoft.com/office/officeart/2005/8/layout/hList1"/>
    <dgm:cxn modelId="{D0C2AF47-EE05-419F-881A-1CFDBAAE36CF}" type="presParOf" srcId="{9A1453ED-8D98-4842-9113-0A879E45A78D}" destId="{CF24A703-7D48-4ED9-BEB0-1F8AFE7EBE9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DC5112-6F63-453F-9CAA-48818F25FDDD}">
      <dsp:nvSpPr>
        <dsp:cNvPr id="0" name=""/>
        <dsp:cNvSpPr/>
      </dsp:nvSpPr>
      <dsp:spPr>
        <a:xfrm>
          <a:off x="1229" y="388781"/>
          <a:ext cx="1001017" cy="400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TATTO 600</a:t>
          </a:r>
          <a:br>
            <a:rPr lang="en-US" sz="1050" kern="1200" dirty="0">
              <a:latin typeface="Times New Roman" pitchFamily="18" charset="0"/>
              <a:cs typeface="Times New Roman" pitchFamily="18" charset="0"/>
            </a:rPr>
          </a:br>
          <a:endParaRPr lang="en-US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29" y="388781"/>
        <a:ext cx="1001017" cy="400407"/>
      </dsp:txXfrm>
    </dsp:sp>
    <dsp:sp modelId="{8CB5851A-7C40-49AB-A1F2-7545CF2AC96F}">
      <dsp:nvSpPr>
        <dsp:cNvPr id="0" name=""/>
        <dsp:cNvSpPr/>
      </dsp:nvSpPr>
      <dsp:spPr>
        <a:xfrm>
          <a:off x="1229" y="789188"/>
          <a:ext cx="1001017" cy="3368629"/>
        </a:xfrm>
        <a:prstGeom prst="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A two day seminar meeting in the summer, in late August, before classes begin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Dates are scheduled by the Laney Graduate School (LGS)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29" y="789188"/>
        <a:ext cx="1001017" cy="3368629"/>
      </dsp:txXfrm>
    </dsp:sp>
    <dsp:sp modelId="{10BEEBC5-A8C3-454A-BB01-0A765F9CCE92}">
      <dsp:nvSpPr>
        <dsp:cNvPr id="0" name=""/>
        <dsp:cNvSpPr/>
      </dsp:nvSpPr>
      <dsp:spPr>
        <a:xfrm>
          <a:off x="1295405" y="349289"/>
          <a:ext cx="1001017" cy="400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JPE 600</a:t>
          </a:r>
        </a:p>
      </dsp:txBody>
      <dsp:txXfrm>
        <a:off x="1295405" y="349289"/>
        <a:ext cx="1001017" cy="400407"/>
      </dsp:txXfrm>
    </dsp:sp>
    <dsp:sp modelId="{DD457571-ABDC-4CEA-8319-2A287864E448}">
      <dsp:nvSpPr>
        <dsp:cNvPr id="0" name=""/>
        <dsp:cNvSpPr/>
      </dsp:nvSpPr>
      <dsp:spPr>
        <a:xfrm>
          <a:off x="1295405" y="764665"/>
          <a:ext cx="1001017" cy="3368629"/>
        </a:xfrm>
        <a:prstGeom prst="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Jones Program in Ethics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A one day seminar meeting in the late summer, in late August, before classes begin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Dates are scheduled by the Laney Graduate School (LGS)</a:t>
          </a:r>
        </a:p>
      </dsp:txBody>
      <dsp:txXfrm>
        <a:off x="1295405" y="764665"/>
        <a:ext cx="1001017" cy="3368629"/>
      </dsp:txXfrm>
    </dsp:sp>
    <dsp:sp modelId="{3C47BB5C-59FD-45F8-A6D2-D0CEB20EEA0D}">
      <dsp:nvSpPr>
        <dsp:cNvPr id="0" name=""/>
        <dsp:cNvSpPr/>
      </dsp:nvSpPr>
      <dsp:spPr>
        <a:xfrm>
          <a:off x="2590802" y="331999"/>
          <a:ext cx="1001017" cy="400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TATTO 605</a:t>
          </a:r>
        </a:p>
      </dsp:txBody>
      <dsp:txXfrm>
        <a:off x="2590802" y="331999"/>
        <a:ext cx="1001017" cy="400407"/>
      </dsp:txXfrm>
    </dsp:sp>
    <dsp:sp modelId="{C61E849C-B249-4DA9-8970-F873D616E628}">
      <dsp:nvSpPr>
        <dsp:cNvPr id="0" name=""/>
        <dsp:cNvSpPr/>
      </dsp:nvSpPr>
      <dsp:spPr>
        <a:xfrm>
          <a:off x="2590802" y="764665"/>
          <a:ext cx="1001017" cy="3368629"/>
        </a:xfrm>
        <a:prstGeom prst="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Teaching Assistantship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Can be taken in the fall or spring semester of the 1</a:t>
          </a:r>
          <a:r>
            <a:rPr lang="en-US" sz="1050" kern="1200" baseline="30000" dirty="0">
              <a:latin typeface="Times New Roman" pitchFamily="18" charset="0"/>
              <a:cs typeface="Times New Roman" pitchFamily="18" charset="0"/>
            </a:rPr>
            <a:t>st</a:t>
          </a: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 year (it is highly recommended that this course is taken in the spring semester of the 1</a:t>
          </a:r>
          <a:r>
            <a:rPr lang="en-US" sz="1050" kern="1200" baseline="30000" dirty="0">
              <a:latin typeface="Times New Roman" pitchFamily="18" charset="0"/>
              <a:cs typeface="Times New Roman" pitchFamily="18" charset="0"/>
            </a:rPr>
            <a:t>st</a:t>
          </a: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 year).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90802" y="764665"/>
        <a:ext cx="1001017" cy="3368629"/>
      </dsp:txXfrm>
    </dsp:sp>
    <dsp:sp modelId="{8B43F9A6-AA6F-496E-987D-0491B83C2181}">
      <dsp:nvSpPr>
        <dsp:cNvPr id="0" name=""/>
        <dsp:cNvSpPr/>
      </dsp:nvSpPr>
      <dsp:spPr>
        <a:xfrm>
          <a:off x="6476999" y="414148"/>
          <a:ext cx="982849" cy="2957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GDR JPE       </a:t>
          </a:r>
        </a:p>
      </dsp:txBody>
      <dsp:txXfrm>
        <a:off x="6476999" y="414148"/>
        <a:ext cx="982849" cy="295755"/>
      </dsp:txXfrm>
    </dsp:sp>
    <dsp:sp modelId="{85187368-3FD1-466B-87DC-6C193CCD3083}">
      <dsp:nvSpPr>
        <dsp:cNvPr id="0" name=""/>
        <dsp:cNvSpPr/>
      </dsp:nvSpPr>
      <dsp:spPr>
        <a:xfrm>
          <a:off x="6477004" y="717965"/>
          <a:ext cx="1001017" cy="3368629"/>
        </a:xfrm>
        <a:prstGeom prst="rect">
          <a:avLst/>
        </a:prstGeom>
        <a:solidFill>
          <a:srgbClr val="FFFF99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u="none" kern="1200" dirty="0">
              <a:latin typeface="Times New Roman" pitchFamily="18" charset="0"/>
              <a:cs typeface="Times New Roman" pitchFamily="18" charset="0"/>
            </a:rPr>
            <a:t>Program based Ethical Instruction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u="none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Must attend a total of </a:t>
          </a:r>
          <a:r>
            <a:rPr lang="en-US" sz="1050" b="1" kern="1200" dirty="0">
              <a:latin typeface="Times New Roman" pitchFamily="18" charset="0"/>
              <a:cs typeface="Times New Roman" pitchFamily="18" charset="0"/>
            </a:rPr>
            <a:t>two (2</a:t>
          </a: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) before the end of the 2</a:t>
          </a:r>
          <a:r>
            <a:rPr lang="en-US" sz="1050" kern="1200" baseline="30000" dirty="0">
              <a:latin typeface="Times New Roman" pitchFamily="18" charset="0"/>
              <a:cs typeface="Times New Roman" pitchFamily="18" charset="0"/>
            </a:rPr>
            <a:t>nd</a:t>
          </a: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 year*</a:t>
          </a:r>
          <a:endParaRPr lang="en-US" sz="1050" u="none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A student has the flexibility to choose which two he/she will attend.  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Dates are scheduled by the GDR</a:t>
          </a:r>
        </a:p>
      </dsp:txBody>
      <dsp:txXfrm>
        <a:off x="6477004" y="717965"/>
        <a:ext cx="1001017" cy="3368629"/>
      </dsp:txXfrm>
    </dsp:sp>
    <dsp:sp modelId="{DB262FF3-E212-4768-81B8-1D4CC2AAAEB4}">
      <dsp:nvSpPr>
        <dsp:cNvPr id="0" name=""/>
        <dsp:cNvSpPr/>
      </dsp:nvSpPr>
      <dsp:spPr>
        <a:xfrm>
          <a:off x="7990582" y="844765"/>
          <a:ext cx="1001017" cy="40040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Offered in the fall and spring semesters</a:t>
          </a:r>
        </a:p>
      </dsp:txBody>
      <dsp:txXfrm>
        <a:off x="7990582" y="844765"/>
        <a:ext cx="1001017" cy="400407"/>
      </dsp:txXfrm>
    </dsp:sp>
    <dsp:sp modelId="{409B18E2-0CB8-483C-BAB8-432D863B00FA}">
      <dsp:nvSpPr>
        <dsp:cNvPr id="0" name=""/>
        <dsp:cNvSpPr/>
      </dsp:nvSpPr>
      <dsp:spPr>
        <a:xfrm>
          <a:off x="7772402" y="779343"/>
          <a:ext cx="1001017" cy="3363745"/>
        </a:xfrm>
        <a:prstGeom prst="rect">
          <a:avLst/>
        </a:prstGeom>
        <a:solidFill>
          <a:srgbClr val="00FFCC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Offered in the fall and spring semesters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Seminars include C.V. preparation, grant workshops, etc.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Students can participate in these opportunities at any point during their enrollment, even after obtaining candidacy</a:t>
          </a:r>
        </a:p>
      </dsp:txBody>
      <dsp:txXfrm>
        <a:off x="7772402" y="779343"/>
        <a:ext cx="1001017" cy="3363745"/>
      </dsp:txXfrm>
    </dsp:sp>
    <dsp:sp modelId="{274091D3-1581-48EB-8F1A-77BF42BD410F}">
      <dsp:nvSpPr>
        <dsp:cNvPr id="0" name=""/>
        <dsp:cNvSpPr/>
      </dsp:nvSpPr>
      <dsp:spPr>
        <a:xfrm>
          <a:off x="5257804" y="385598"/>
          <a:ext cx="1001017" cy="400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JPE 610</a:t>
          </a:r>
        </a:p>
      </dsp:txBody>
      <dsp:txXfrm>
        <a:off x="5257804" y="385598"/>
        <a:ext cx="1001017" cy="400407"/>
      </dsp:txXfrm>
    </dsp:sp>
    <dsp:sp modelId="{81F558FE-044F-4D23-9294-44AA113DEEA5}">
      <dsp:nvSpPr>
        <dsp:cNvPr id="0" name=""/>
        <dsp:cNvSpPr/>
      </dsp:nvSpPr>
      <dsp:spPr>
        <a:xfrm>
          <a:off x="4495800" y="764665"/>
          <a:ext cx="1001017" cy="3368629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B1A5D-1616-4E42-B5D6-DD47FD852F86}">
      <dsp:nvSpPr>
        <dsp:cNvPr id="0" name=""/>
        <dsp:cNvSpPr/>
      </dsp:nvSpPr>
      <dsp:spPr>
        <a:xfrm>
          <a:off x="3810002" y="363659"/>
          <a:ext cx="1001017" cy="400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RLR 700H</a:t>
          </a:r>
        </a:p>
      </dsp:txBody>
      <dsp:txXfrm>
        <a:off x="3810002" y="363659"/>
        <a:ext cx="1001017" cy="400407"/>
      </dsp:txXfrm>
    </dsp:sp>
    <dsp:sp modelId="{CD75A636-BBA8-48AD-8512-D79D6EB6DC07}">
      <dsp:nvSpPr>
        <dsp:cNvPr id="0" name=""/>
        <dsp:cNvSpPr/>
      </dsp:nvSpPr>
      <dsp:spPr>
        <a:xfrm>
          <a:off x="3810002" y="764673"/>
          <a:ext cx="1001017" cy="3368663"/>
        </a:xfrm>
        <a:prstGeom prst="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GDR 1</a:t>
          </a:r>
          <a:r>
            <a:rPr lang="en-US" sz="1050" kern="1200" baseline="30000" dirty="0">
              <a:latin typeface="Times New Roman" pitchFamily="18" charset="0"/>
              <a:cs typeface="Times New Roman" pitchFamily="18" charset="0"/>
            </a:rPr>
            <a:t>st</a:t>
          </a: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 Year Colloquy Series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Meets in the fall semester and in the spring semester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Dates are scheduled by the Associate Director of the GDR</a:t>
          </a:r>
        </a:p>
      </dsp:txBody>
      <dsp:txXfrm>
        <a:off x="3810002" y="764673"/>
        <a:ext cx="1001017" cy="3368663"/>
      </dsp:txXfrm>
    </dsp:sp>
    <dsp:sp modelId="{06051431-C9E7-44DF-B1FB-C1C2B09F4765}">
      <dsp:nvSpPr>
        <dsp:cNvPr id="0" name=""/>
        <dsp:cNvSpPr/>
      </dsp:nvSpPr>
      <dsp:spPr>
        <a:xfrm>
          <a:off x="7772402" y="369329"/>
          <a:ext cx="1001017" cy="400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Times New Roman" pitchFamily="18" charset="0"/>
              <a:cs typeface="Times New Roman" pitchFamily="18" charset="0"/>
            </a:rPr>
            <a:t>Professional Development Opportunities</a:t>
          </a:r>
        </a:p>
      </dsp:txBody>
      <dsp:txXfrm>
        <a:off x="7772402" y="369329"/>
        <a:ext cx="1001017" cy="400407"/>
      </dsp:txXfrm>
    </dsp:sp>
    <dsp:sp modelId="{A01314CC-BE82-41A8-917D-AA3B3E329D41}">
      <dsp:nvSpPr>
        <dsp:cNvPr id="0" name=""/>
        <dsp:cNvSpPr/>
      </dsp:nvSpPr>
      <dsp:spPr>
        <a:xfrm>
          <a:off x="5257804" y="764665"/>
          <a:ext cx="1001017" cy="3368629"/>
        </a:xfrm>
        <a:prstGeom prst="rect">
          <a:avLst/>
        </a:prstGeom>
        <a:solidFill>
          <a:srgbClr val="FFFF99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u="none" kern="1200" dirty="0">
              <a:latin typeface="Times New Roman" pitchFamily="18" charset="0"/>
              <a:cs typeface="Times New Roman" pitchFamily="18" charset="0"/>
            </a:rPr>
            <a:t>Jones Program in Ethics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u="none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Must attend a total of </a:t>
          </a:r>
          <a:r>
            <a:rPr lang="en-US" sz="1050" b="1" kern="1200" dirty="0">
              <a:latin typeface="Times New Roman" pitchFamily="18" charset="0"/>
              <a:cs typeface="Times New Roman" pitchFamily="18" charset="0"/>
            </a:rPr>
            <a:t>four (4)</a:t>
          </a: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 educational workshops before </a:t>
          </a:r>
          <a:r>
            <a:rPr lang="en-US" sz="1050" u="none" kern="1200" dirty="0">
              <a:latin typeface="Times New Roman" pitchFamily="18" charset="0"/>
              <a:cs typeface="Times New Roman" pitchFamily="18" charset="0"/>
            </a:rPr>
            <a:t>graduating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A student has the flexibility to choose which four he/she will attend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Dates are scheduled by the Laney Graduate School (LGS)</a:t>
          </a:r>
        </a:p>
        <a:p>
          <a:pPr marL="57150" lvl="1" indent="-57150" algn="l" defTabSz="4222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57804" y="764665"/>
        <a:ext cx="1001017" cy="33686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8C91A4-9EF5-4722-9439-DAA415AFFB8A}">
      <dsp:nvSpPr>
        <dsp:cNvPr id="0" name=""/>
        <dsp:cNvSpPr/>
      </dsp:nvSpPr>
      <dsp:spPr>
        <a:xfrm>
          <a:off x="8388" y="501792"/>
          <a:ext cx="1131837" cy="4527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Times New Roman" pitchFamily="18" charset="0"/>
              <a:cs typeface="Times New Roman" pitchFamily="18" charset="0"/>
            </a:rPr>
            <a:t>RLR 705       Teaching Religion</a:t>
          </a:r>
          <a:r>
            <a:rPr lang="en-US" sz="1200" kern="1200" dirty="0">
              <a:latin typeface="Times New Roman" pitchFamily="18" charset="0"/>
              <a:cs typeface="Times New Roman" pitchFamily="18" charset="0"/>
            </a:rPr>
            <a:t>	 </a:t>
          </a:r>
        </a:p>
      </dsp:txBody>
      <dsp:txXfrm>
        <a:off x="8388" y="501792"/>
        <a:ext cx="1131837" cy="452735"/>
      </dsp:txXfrm>
    </dsp:sp>
    <dsp:sp modelId="{D670CAF1-1133-4CD5-82AE-82ACE0BAD134}">
      <dsp:nvSpPr>
        <dsp:cNvPr id="0" name=""/>
        <dsp:cNvSpPr/>
      </dsp:nvSpPr>
      <dsp:spPr>
        <a:xfrm>
          <a:off x="7222" y="943818"/>
          <a:ext cx="1131837" cy="2810880"/>
        </a:xfrm>
        <a:prstGeom prst="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A three half- day summer seminar, meeting in late August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Dates are scheduled by the GDR Professors</a:t>
          </a:r>
        </a:p>
      </dsp:txBody>
      <dsp:txXfrm>
        <a:off x="7222" y="943818"/>
        <a:ext cx="1131837" cy="2810880"/>
      </dsp:txXfrm>
    </dsp:sp>
    <dsp:sp modelId="{FA44E571-F95C-44E4-857E-977D49E178FB}">
      <dsp:nvSpPr>
        <dsp:cNvPr id="0" name=""/>
        <dsp:cNvSpPr/>
      </dsp:nvSpPr>
      <dsp:spPr>
        <a:xfrm>
          <a:off x="1298683" y="501792"/>
          <a:ext cx="1131837" cy="4527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050" kern="1200" dirty="0">
              <a:latin typeface="Times New Roman" pitchFamily="18" charset="0"/>
              <a:cs typeface="Times New Roman" pitchFamily="18" charset="0"/>
            </a:rPr>
          </a:b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TATTO 605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98683" y="501792"/>
        <a:ext cx="1131837" cy="452735"/>
      </dsp:txXfrm>
    </dsp:sp>
    <dsp:sp modelId="{FFEF8145-179D-4E7F-AEA9-C43686BC5A10}">
      <dsp:nvSpPr>
        <dsp:cNvPr id="0" name=""/>
        <dsp:cNvSpPr/>
      </dsp:nvSpPr>
      <dsp:spPr>
        <a:xfrm>
          <a:off x="1298683" y="954527"/>
          <a:ext cx="1131837" cy="2810880"/>
        </a:xfrm>
        <a:prstGeom prst="rect">
          <a:avLst/>
        </a:prstGeom>
        <a:solidFill>
          <a:srgbClr val="FFFF99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Teaching Assistantship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Students have the flexibility to satisfy this requirement by the end of their 2</a:t>
          </a:r>
          <a:r>
            <a:rPr lang="en-US" sz="1050" kern="1200" baseline="30000" dirty="0">
              <a:latin typeface="Times New Roman" pitchFamily="18" charset="0"/>
              <a:cs typeface="Times New Roman" pitchFamily="18" charset="0"/>
            </a:rPr>
            <a:t>nd</a:t>
          </a: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 year</a:t>
          </a:r>
        </a:p>
      </dsp:txBody>
      <dsp:txXfrm>
        <a:off x="1298683" y="954527"/>
        <a:ext cx="1131837" cy="2810880"/>
      </dsp:txXfrm>
    </dsp:sp>
    <dsp:sp modelId="{DE0D4597-3F31-4506-989D-4730522416DF}">
      <dsp:nvSpPr>
        <dsp:cNvPr id="0" name=""/>
        <dsp:cNvSpPr/>
      </dsp:nvSpPr>
      <dsp:spPr>
        <a:xfrm>
          <a:off x="2588979" y="501792"/>
          <a:ext cx="1131837" cy="4527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TATTO 610</a:t>
          </a:r>
        </a:p>
      </dsp:txBody>
      <dsp:txXfrm>
        <a:off x="2588979" y="501792"/>
        <a:ext cx="1131837" cy="452735"/>
      </dsp:txXfrm>
    </dsp:sp>
    <dsp:sp modelId="{E232E4D9-19BE-422F-B911-2FBD8E5AD6D8}">
      <dsp:nvSpPr>
        <dsp:cNvPr id="0" name=""/>
        <dsp:cNvSpPr/>
      </dsp:nvSpPr>
      <dsp:spPr>
        <a:xfrm>
          <a:off x="2588979" y="954527"/>
          <a:ext cx="1131837" cy="2810880"/>
        </a:xfrm>
        <a:prstGeom prst="rect">
          <a:avLst/>
        </a:prstGeom>
        <a:solidFill>
          <a:srgbClr val="FFFF99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Teaching Associateship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Third Option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Students have the flexibility to satisfy either of these before or after entering candidacy.*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88979" y="954527"/>
        <a:ext cx="1131837" cy="2810880"/>
      </dsp:txXfrm>
    </dsp:sp>
    <dsp:sp modelId="{1D03F9C8-D284-4A56-9695-155A4F47085C}">
      <dsp:nvSpPr>
        <dsp:cNvPr id="0" name=""/>
        <dsp:cNvSpPr/>
      </dsp:nvSpPr>
      <dsp:spPr>
        <a:xfrm>
          <a:off x="3879274" y="501792"/>
          <a:ext cx="1131837" cy="4527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Times New Roman" pitchFamily="18" charset="0"/>
              <a:cs typeface="Times New Roman" pitchFamily="18" charset="0"/>
            </a:rPr>
            <a:t>TATTO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Times New Roman" pitchFamily="18" charset="0"/>
              <a:cs typeface="Times New Roman" pitchFamily="18" charset="0"/>
            </a:rPr>
            <a:t>Teaching Philosophy</a:t>
          </a:r>
        </a:p>
      </dsp:txBody>
      <dsp:txXfrm>
        <a:off x="3879274" y="501792"/>
        <a:ext cx="1131837" cy="452735"/>
      </dsp:txXfrm>
    </dsp:sp>
    <dsp:sp modelId="{022E5D6E-A4EB-4653-9E7B-870AD6FAD9DC}">
      <dsp:nvSpPr>
        <dsp:cNvPr id="0" name=""/>
        <dsp:cNvSpPr/>
      </dsp:nvSpPr>
      <dsp:spPr>
        <a:xfrm>
          <a:off x="3888283" y="949467"/>
          <a:ext cx="1131837" cy="2810880"/>
        </a:xfrm>
        <a:prstGeom prst="rect">
          <a:avLst/>
        </a:prstGeom>
        <a:solidFill>
          <a:srgbClr val="FFFF99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Done in the spring semester of the 2</a:t>
          </a:r>
          <a:r>
            <a:rPr lang="en-US" sz="1050" kern="1200" baseline="30000" dirty="0">
              <a:latin typeface="Times New Roman" pitchFamily="18" charset="0"/>
              <a:cs typeface="Times New Roman" pitchFamily="18" charset="0"/>
            </a:rPr>
            <a:t>nd</a:t>
          </a: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 year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Must complete by April 15</a:t>
          </a:r>
          <a:r>
            <a:rPr lang="en-US" sz="1050" kern="1200" baseline="30000" dirty="0">
              <a:latin typeface="Times New Roman" pitchFamily="18" charset="0"/>
              <a:cs typeface="Times New Roman" pitchFamily="18" charset="0"/>
            </a:rPr>
            <a:t>th</a:t>
          </a: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 of the spring semester of the 2</a:t>
          </a:r>
          <a:r>
            <a:rPr lang="en-US" sz="1050" kern="1200" baseline="30000" dirty="0">
              <a:latin typeface="Times New Roman" pitchFamily="18" charset="0"/>
              <a:cs typeface="Times New Roman" pitchFamily="18" charset="0"/>
            </a:rPr>
            <a:t>nd</a:t>
          </a: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 year </a:t>
          </a:r>
        </a:p>
      </dsp:txBody>
      <dsp:txXfrm>
        <a:off x="3888283" y="949467"/>
        <a:ext cx="1131837" cy="2810880"/>
      </dsp:txXfrm>
    </dsp:sp>
    <dsp:sp modelId="{B15612F3-9986-4AD9-BA88-D226CFD6E155}">
      <dsp:nvSpPr>
        <dsp:cNvPr id="0" name=""/>
        <dsp:cNvSpPr/>
      </dsp:nvSpPr>
      <dsp:spPr>
        <a:xfrm>
          <a:off x="5169569" y="501792"/>
          <a:ext cx="1131837" cy="4527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Times New Roman" pitchFamily="18" charset="0"/>
              <a:cs typeface="Times New Roman" pitchFamily="18" charset="0"/>
            </a:rPr>
            <a:t>JPE 610</a:t>
          </a:r>
        </a:p>
      </dsp:txBody>
      <dsp:txXfrm>
        <a:off x="5169569" y="501792"/>
        <a:ext cx="1131837" cy="452735"/>
      </dsp:txXfrm>
    </dsp:sp>
    <dsp:sp modelId="{66569A05-F370-4BCA-B206-59E76A85317E}">
      <dsp:nvSpPr>
        <dsp:cNvPr id="0" name=""/>
        <dsp:cNvSpPr/>
      </dsp:nvSpPr>
      <dsp:spPr>
        <a:xfrm>
          <a:off x="5169569" y="954527"/>
          <a:ext cx="1131837" cy="2810880"/>
        </a:xfrm>
        <a:prstGeom prst="rect">
          <a:avLst/>
        </a:prstGeom>
        <a:solidFill>
          <a:srgbClr val="FFFF99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u="none" kern="1200" dirty="0">
              <a:latin typeface="Times New Roman" pitchFamily="18" charset="0"/>
              <a:cs typeface="Times New Roman" pitchFamily="18" charset="0"/>
            </a:rPr>
            <a:t>Jones Program in Ethics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u="sng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latin typeface="Times New Roman" pitchFamily="18" charset="0"/>
              <a:cs typeface="Times New Roman" pitchFamily="18" charset="0"/>
            </a:rPr>
            <a:t>Must attend a total of </a:t>
          </a:r>
          <a:r>
            <a:rPr lang="en-US" sz="1000" b="1" kern="1200" dirty="0">
              <a:latin typeface="Times New Roman" pitchFamily="18" charset="0"/>
              <a:cs typeface="Times New Roman" pitchFamily="18" charset="0"/>
            </a:rPr>
            <a:t>four (4)</a:t>
          </a:r>
          <a:r>
            <a:rPr lang="en-US" sz="1000" kern="1200" dirty="0">
              <a:latin typeface="Times New Roman" pitchFamily="18" charset="0"/>
              <a:cs typeface="Times New Roman" pitchFamily="18" charset="0"/>
            </a:rPr>
            <a:t> educational workshops  before  </a:t>
          </a:r>
          <a:r>
            <a:rPr lang="en-US" sz="1000" u="sng" kern="1200" dirty="0">
              <a:latin typeface="Times New Roman" pitchFamily="18" charset="0"/>
              <a:cs typeface="Times New Roman" pitchFamily="18" charset="0"/>
            </a:rPr>
            <a:t>graduating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latin typeface="Times New Roman" pitchFamily="18" charset="0"/>
              <a:cs typeface="Times New Roman" pitchFamily="18" charset="0"/>
            </a:rPr>
            <a:t>Students have the flexibility to choose which four he/she will attend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latin typeface="Times New Roman" pitchFamily="18" charset="0"/>
              <a:cs typeface="Times New Roman" pitchFamily="18" charset="0"/>
            </a:rPr>
            <a:t>Students can begin satisfying this requirement in the 1</a:t>
          </a:r>
          <a:r>
            <a:rPr lang="en-US" sz="1000" kern="1200" baseline="30000" dirty="0">
              <a:latin typeface="Times New Roman" pitchFamily="18" charset="0"/>
              <a:cs typeface="Times New Roman" pitchFamily="18" charset="0"/>
            </a:rPr>
            <a:t>st </a:t>
          </a:r>
          <a:r>
            <a:rPr lang="en-US" sz="1000" kern="1200" dirty="0">
              <a:latin typeface="Times New Roman" pitchFamily="18" charset="0"/>
              <a:cs typeface="Times New Roman" pitchFamily="18" charset="0"/>
            </a:rPr>
            <a:t> year</a:t>
          </a:r>
        </a:p>
      </dsp:txBody>
      <dsp:txXfrm>
        <a:off x="5169569" y="954527"/>
        <a:ext cx="1131837" cy="2810880"/>
      </dsp:txXfrm>
    </dsp:sp>
    <dsp:sp modelId="{8DA7B85A-95C0-4FC9-879A-CF708AAE0AA0}">
      <dsp:nvSpPr>
        <dsp:cNvPr id="0" name=""/>
        <dsp:cNvSpPr/>
      </dsp:nvSpPr>
      <dsp:spPr>
        <a:xfrm>
          <a:off x="6472371" y="501792"/>
          <a:ext cx="1131837" cy="4527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517525" algn="l"/>
            </a:tabLst>
          </a:pPr>
          <a:endParaRPr lang="en-US" sz="900" kern="1200" dirty="0">
            <a:latin typeface="Times New Roman" pitchFamily="18" charset="0"/>
            <a:cs typeface="Times New Roman" pitchFamily="18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517525" algn="l"/>
            </a:tabLst>
          </a:pPr>
          <a:r>
            <a:rPr lang="en-US" sz="900" kern="1200" dirty="0">
              <a:latin typeface="Times New Roman" pitchFamily="18" charset="0"/>
              <a:cs typeface="Times New Roman" pitchFamily="18" charset="0"/>
            </a:rPr>
            <a:t>GDR JPE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Times New Roman" pitchFamily="18" charset="0"/>
              <a:cs typeface="Times New Roman" pitchFamily="18" charset="0"/>
            </a:rPr>
            <a:t>	</a:t>
          </a:r>
          <a:r>
            <a:rPr lang="en-US" sz="700" kern="1200" dirty="0">
              <a:latin typeface="Times New Roman" pitchFamily="18" charset="0"/>
              <a:cs typeface="Times New Roman" pitchFamily="18" charset="0"/>
            </a:rPr>
            <a:t>	</a:t>
          </a:r>
          <a:r>
            <a:rPr lang="en-US" sz="700" kern="1200" dirty="0"/>
            <a:t>	</a:t>
          </a:r>
        </a:p>
      </dsp:txBody>
      <dsp:txXfrm>
        <a:off x="6472371" y="501792"/>
        <a:ext cx="1131837" cy="452735"/>
      </dsp:txXfrm>
    </dsp:sp>
    <dsp:sp modelId="{47DCD7CD-2596-4847-B56C-E0903012AC7C}">
      <dsp:nvSpPr>
        <dsp:cNvPr id="0" name=""/>
        <dsp:cNvSpPr/>
      </dsp:nvSpPr>
      <dsp:spPr>
        <a:xfrm>
          <a:off x="6459864" y="954527"/>
          <a:ext cx="1156851" cy="2810880"/>
        </a:xfrm>
        <a:prstGeom prst="rect">
          <a:avLst/>
        </a:prstGeom>
        <a:solidFill>
          <a:srgbClr val="FFFF99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latin typeface="Times New Roman" pitchFamily="18" charset="0"/>
              <a:cs typeface="Times New Roman" pitchFamily="18" charset="0"/>
            </a:rPr>
            <a:t>Program based Ethical Instruction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latin typeface="Times New Roman" pitchFamily="18" charset="0"/>
              <a:cs typeface="Times New Roman" pitchFamily="18" charset="0"/>
            </a:rPr>
            <a:t>Must attend a total of </a:t>
          </a:r>
          <a:r>
            <a:rPr lang="en-US" sz="1000" b="1" kern="1200" dirty="0">
              <a:latin typeface="Times New Roman" pitchFamily="18" charset="0"/>
              <a:cs typeface="Times New Roman" pitchFamily="18" charset="0"/>
            </a:rPr>
            <a:t>two (2) </a:t>
          </a:r>
          <a:r>
            <a:rPr lang="en-US" sz="1000" b="0" kern="1200" dirty="0">
              <a:latin typeface="Times New Roman" pitchFamily="18" charset="0"/>
              <a:cs typeface="Times New Roman" pitchFamily="18" charset="0"/>
            </a:rPr>
            <a:t>by the end of the 2</a:t>
          </a:r>
          <a:r>
            <a:rPr lang="en-US" sz="1000" b="0" kern="1200" baseline="30000" dirty="0">
              <a:latin typeface="Times New Roman" pitchFamily="18" charset="0"/>
              <a:cs typeface="Times New Roman" pitchFamily="18" charset="0"/>
            </a:rPr>
            <a:t>nd</a:t>
          </a:r>
          <a:r>
            <a:rPr lang="en-US" sz="1000" b="0" kern="1200" dirty="0">
              <a:latin typeface="Times New Roman" pitchFamily="18" charset="0"/>
              <a:cs typeface="Times New Roman" pitchFamily="18" charset="0"/>
            </a:rPr>
            <a:t> year</a:t>
          </a:r>
          <a:endParaRPr lang="en-US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latin typeface="Times New Roman" pitchFamily="18" charset="0"/>
              <a:cs typeface="Times New Roman" pitchFamily="18" charset="0"/>
            </a:rPr>
            <a:t>A student has the flexibility to choose which two he/she will attend.  </a:t>
          </a:r>
        </a:p>
      </dsp:txBody>
      <dsp:txXfrm>
        <a:off x="6459864" y="954527"/>
        <a:ext cx="1156851" cy="2810880"/>
      </dsp:txXfrm>
    </dsp:sp>
    <dsp:sp modelId="{211353BB-063C-4DE3-89E4-D7BC9DD536EE}">
      <dsp:nvSpPr>
        <dsp:cNvPr id="0" name=""/>
        <dsp:cNvSpPr/>
      </dsp:nvSpPr>
      <dsp:spPr>
        <a:xfrm>
          <a:off x="7783562" y="475778"/>
          <a:ext cx="1131837" cy="4527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latin typeface="Times New Roman" pitchFamily="18" charset="0"/>
              <a:cs typeface="Times New Roman" pitchFamily="18" charset="0"/>
            </a:rPr>
            <a:t>Professional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latin typeface="Times New Roman" pitchFamily="18" charset="0"/>
              <a:cs typeface="Times New Roman" pitchFamily="18" charset="0"/>
            </a:rPr>
            <a:t>Development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latin typeface="Times New Roman" pitchFamily="18" charset="0"/>
              <a:cs typeface="Times New Roman" pitchFamily="18" charset="0"/>
            </a:rPr>
            <a:t>Opportunities</a:t>
          </a:r>
        </a:p>
      </dsp:txBody>
      <dsp:txXfrm>
        <a:off x="7783562" y="475778"/>
        <a:ext cx="1131837" cy="452735"/>
      </dsp:txXfrm>
    </dsp:sp>
    <dsp:sp modelId="{10CE4EBA-5E29-4714-BE38-1A162DB842AA}">
      <dsp:nvSpPr>
        <dsp:cNvPr id="0" name=""/>
        <dsp:cNvSpPr/>
      </dsp:nvSpPr>
      <dsp:spPr>
        <a:xfrm>
          <a:off x="7775173" y="954527"/>
          <a:ext cx="1131837" cy="2810880"/>
        </a:xfrm>
        <a:prstGeom prst="rect">
          <a:avLst/>
        </a:prstGeom>
        <a:solidFill>
          <a:srgbClr val="00FFCC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Offered in the fall and spring semesters</a:t>
          </a:r>
          <a:endParaRPr lang="en-US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Seminars include C.V. preparation, grant workshops, etc.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5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>
              <a:latin typeface="Times New Roman" pitchFamily="18" charset="0"/>
              <a:cs typeface="Times New Roman" pitchFamily="18" charset="0"/>
            </a:rPr>
            <a:t>Students can participate in these opportunities at any point during their enrollment, even after obtaining candidacy</a:t>
          </a:r>
        </a:p>
      </dsp:txBody>
      <dsp:txXfrm>
        <a:off x="7775173" y="954527"/>
        <a:ext cx="1131837" cy="28108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AD9CEA-C74E-4A92-A62E-5555BFB5ECC6}">
      <dsp:nvSpPr>
        <dsp:cNvPr id="0" name=""/>
        <dsp:cNvSpPr/>
      </dsp:nvSpPr>
      <dsp:spPr>
        <a:xfrm>
          <a:off x="0" y="204586"/>
          <a:ext cx="4237248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Times New Roman" pitchFamily="18" charset="0"/>
              <a:cs typeface="Times New Roman" pitchFamily="18" charset="0"/>
            </a:rPr>
            <a:t>JPE 610</a:t>
          </a:r>
        </a:p>
      </dsp:txBody>
      <dsp:txXfrm>
        <a:off x="0" y="204586"/>
        <a:ext cx="4237248" cy="518400"/>
      </dsp:txXfrm>
    </dsp:sp>
    <dsp:sp modelId="{4FF5F2A3-A7B3-4FB4-B732-4461EBEA091C}">
      <dsp:nvSpPr>
        <dsp:cNvPr id="0" name=""/>
        <dsp:cNvSpPr/>
      </dsp:nvSpPr>
      <dsp:spPr>
        <a:xfrm>
          <a:off x="44" y="691819"/>
          <a:ext cx="4237248" cy="2766960"/>
        </a:xfrm>
        <a:prstGeom prst="rect">
          <a:avLst/>
        </a:prstGeom>
        <a:solidFill>
          <a:srgbClr val="FFFF99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Jones Program in Ethics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Must attend a total of </a:t>
          </a:r>
          <a:r>
            <a:rPr lang="en-US" sz="1800" b="1" kern="1200" dirty="0">
              <a:latin typeface="Times New Roman" pitchFamily="18" charset="0"/>
              <a:cs typeface="Times New Roman" pitchFamily="18" charset="0"/>
            </a:rPr>
            <a:t>four (4)</a:t>
          </a: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 educational workshops before </a:t>
          </a:r>
          <a:r>
            <a:rPr lang="en-US" sz="1800" u="sng" kern="1200" dirty="0">
              <a:latin typeface="Times New Roman" pitchFamily="18" charset="0"/>
              <a:cs typeface="Times New Roman" pitchFamily="18" charset="0"/>
            </a:rPr>
            <a:t>graduating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A student has the flexibility to choose which four he/she will attend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Students can begin satisfying this requirement in the 1</a:t>
          </a:r>
          <a:r>
            <a:rPr lang="en-US" sz="1800" kern="1200" baseline="30000" dirty="0">
              <a:latin typeface="Times New Roman" pitchFamily="18" charset="0"/>
              <a:cs typeface="Times New Roman" pitchFamily="18" charset="0"/>
            </a:rPr>
            <a:t>st </a:t>
          </a: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 year.</a:t>
          </a:r>
        </a:p>
      </dsp:txBody>
      <dsp:txXfrm>
        <a:off x="44" y="691819"/>
        <a:ext cx="4237248" cy="2766960"/>
      </dsp:txXfrm>
    </dsp:sp>
    <dsp:sp modelId="{6ADE133D-46C6-48FA-98D6-C2E611D4E3CF}">
      <dsp:nvSpPr>
        <dsp:cNvPr id="0" name=""/>
        <dsp:cNvSpPr/>
      </dsp:nvSpPr>
      <dsp:spPr>
        <a:xfrm>
          <a:off x="4830507" y="173419"/>
          <a:ext cx="4237248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Professional Development Opportunities</a:t>
          </a:r>
        </a:p>
      </dsp:txBody>
      <dsp:txXfrm>
        <a:off x="4830507" y="173419"/>
        <a:ext cx="4237248" cy="518400"/>
      </dsp:txXfrm>
    </dsp:sp>
    <dsp:sp modelId="{CF24A703-7D48-4ED9-BEB0-1F8AFE7EBE9E}">
      <dsp:nvSpPr>
        <dsp:cNvPr id="0" name=""/>
        <dsp:cNvSpPr/>
      </dsp:nvSpPr>
      <dsp:spPr>
        <a:xfrm>
          <a:off x="4830507" y="691819"/>
          <a:ext cx="4237248" cy="2766960"/>
        </a:xfrm>
        <a:prstGeom prst="rect">
          <a:avLst/>
        </a:prstGeom>
        <a:solidFill>
          <a:srgbClr val="00FFCC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latin typeface="Times New Roman" pitchFamily="18" charset="0"/>
              <a:cs typeface="Times New Roman" pitchFamily="18" charset="0"/>
            </a:rPr>
            <a:t>Offered in the fall and spring semesters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Seminars include C.V. preparation, grant workshops, etc.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Students can participate in these opportunities at any point during their enrollment, even after obtaining candidacy</a:t>
          </a:r>
        </a:p>
      </dsp:txBody>
      <dsp:txXfrm>
        <a:off x="4830507" y="691819"/>
        <a:ext cx="4237248" cy="2766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2D29D-E8F0-4815-83B4-50A09743FD4B}" type="datetimeFigureOut">
              <a:rPr lang="en-US" smtClean="0"/>
              <a:t>8/15/23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A4A2D-32F8-49A8-9F60-8B9826A21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3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A4A2D-32F8-49A8-9F60-8B9826A210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90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4AAC-D4C3-480A-A193-1B2ED9C6433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19A9-AFF6-457A-818B-AF657A92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7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4AAC-D4C3-480A-A193-1B2ED9C6433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19A9-AFF6-457A-818B-AF657A92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1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4AAC-D4C3-480A-A193-1B2ED9C6433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19A9-AFF6-457A-818B-AF657A92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2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4AAC-D4C3-480A-A193-1B2ED9C6433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19A9-AFF6-457A-818B-AF657A92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4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4AAC-D4C3-480A-A193-1B2ED9C6433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19A9-AFF6-457A-818B-AF657A92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4AAC-D4C3-480A-A193-1B2ED9C6433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19A9-AFF6-457A-818B-AF657A92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1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4AAC-D4C3-480A-A193-1B2ED9C6433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19A9-AFF6-457A-818B-AF657A92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32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4AAC-D4C3-480A-A193-1B2ED9C6433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19A9-AFF6-457A-818B-AF657A92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4AAC-D4C3-480A-A193-1B2ED9C6433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19A9-AFF6-457A-818B-AF657A92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4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4AAC-D4C3-480A-A193-1B2ED9C6433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19A9-AFF6-457A-818B-AF657A92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3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4AAC-D4C3-480A-A193-1B2ED9C6433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19A9-AFF6-457A-818B-AF657A92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6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74AAC-D4C3-480A-A193-1B2ED9C6433C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919A9-AFF6-457A-818B-AF657A92C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5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gdr.emory.edu/audience_navigation/student-information.html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hyperlink" Target="http://www.gs.emory.edu/academics/policies/candidacy.html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16291110"/>
              </p:ext>
            </p:extLst>
          </p:nvPr>
        </p:nvGraphicFramePr>
        <p:xfrm>
          <a:off x="76200" y="914400"/>
          <a:ext cx="8991600" cy="454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110"/>
            <a:ext cx="8229600" cy="1143000"/>
          </a:xfrm>
        </p:spPr>
        <p:txBody>
          <a:bodyPr/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Year 1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389795"/>
            <a:ext cx="89915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br>
              <a:rPr lang="en-US" sz="1000" dirty="0">
                <a:latin typeface="Times New Roman" pitchFamily="18" charset="0"/>
                <a:cs typeface="Times New Roman" pitchFamily="18" charset="0"/>
              </a:rPr>
            </a:b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      -Required.  Dates and times are predetermined for the student.  No option on when to enroll      </a:t>
            </a:r>
          </a:p>
          <a:p>
            <a:endParaRPr lang="en-US" sz="1000" dirty="0"/>
          </a:p>
          <a:p>
            <a:r>
              <a:rPr lang="en-US" sz="900" dirty="0"/>
              <a:t>         -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Required.  Student can choose when to enroll</a:t>
            </a:r>
          </a:p>
          <a:p>
            <a:endParaRPr lang="en-US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00" dirty="0">
                <a:latin typeface="Times New Roman" pitchFamily="18" charset="0"/>
                <a:cs typeface="Times New Roman" pitchFamily="18" charset="0"/>
              </a:rPr>
              <a:t>        -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Optional.   Participation is not required, but encouraged</a:t>
            </a:r>
          </a:p>
          <a:p>
            <a:pPr algn="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See  your Advisor or Course of Study (COS) Chair regarding scheduling problems/conflicts</a:t>
            </a:r>
          </a:p>
          <a:p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        	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6071237"/>
            <a:ext cx="228600" cy="1905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6344138"/>
            <a:ext cx="228600" cy="190500"/>
          </a:xfrm>
          <a:prstGeom prst="rect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5773668"/>
            <a:ext cx="228600" cy="1905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762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 Updated – 8/15/2023</a:t>
            </a:r>
          </a:p>
        </p:txBody>
      </p:sp>
    </p:spTree>
    <p:extLst>
      <p:ext uri="{BB962C8B-B14F-4D97-AF65-F5344CB8AC3E}">
        <p14:creationId xmlns:p14="http://schemas.microsoft.com/office/powerpoint/2010/main" val="2925650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Year 2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46887373"/>
              </p:ext>
            </p:extLst>
          </p:nvPr>
        </p:nvGraphicFramePr>
        <p:xfrm>
          <a:off x="152400" y="1219200"/>
          <a:ext cx="89154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Left Brace 8"/>
          <p:cNvSpPr/>
          <p:nvPr/>
        </p:nvSpPr>
        <p:spPr>
          <a:xfrm rot="5400000" flipH="1" flipV="1">
            <a:off x="2209800" y="5038436"/>
            <a:ext cx="274320" cy="1188720"/>
          </a:xfrm>
          <a:prstGeom prst="leftBrace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5842337"/>
            <a:ext cx="876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Students must complete a total of three (3) teaching or Third Option requirements.  These can include: Two courses of TATTO 605 &amp; One course of TATTO 610   </a:t>
            </a:r>
            <a:r>
              <a:rPr lang="en-US" sz="1000" u="sng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  One course of TATTO 605 &amp; Two courses of TATTO 610.  One course should be done in the student’s general course of study and one should be done in a different field of study of another context.  Best practices for fulfilling TATTO requirements and evaluations are on the GDR website: </a:t>
            </a:r>
            <a:r>
              <a:rPr lang="en-US" sz="1000" dirty="0">
                <a:latin typeface="Times New Roman" pitchFamily="18" charset="0"/>
                <a:cs typeface="Times New Roman" pitchFamily="18" charset="0"/>
                <a:hlinkClick r:id="rId8"/>
              </a:rPr>
              <a:t>http://gdr.emory.edu/audience_navigation/student-information.html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			                          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*See your Advisor or Course of Study (COS) Chair regarding scheduling problems/conflicts</a:t>
            </a:r>
          </a:p>
        </p:txBody>
      </p:sp>
    </p:spTree>
    <p:extLst>
      <p:ext uri="{BB962C8B-B14F-4D97-AF65-F5344CB8AC3E}">
        <p14:creationId xmlns:p14="http://schemas.microsoft.com/office/powerpoint/2010/main" val="3517997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Year 3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9592186"/>
              </p:ext>
            </p:extLst>
          </p:nvPr>
        </p:nvGraphicFramePr>
        <p:xfrm>
          <a:off x="76200" y="1828800"/>
          <a:ext cx="9067800" cy="36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5486400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latin typeface="Times New Roman" pitchFamily="18" charset="0"/>
                <a:cs typeface="Times New Roman" pitchFamily="18" charset="0"/>
              </a:rPr>
              <a:t>Additional GDR Candidacy Requirements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Successfully pass two language exams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Successfully pass exams and oral exam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Successfully complete 36 hours of coursework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Successfully defend dissertation prospectus</a:t>
            </a:r>
          </a:p>
          <a:p>
            <a:pPr marL="171450" indent="-171450">
              <a:buFont typeface="Arial" charset="0"/>
              <a:buChar char="•"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For additional information on applying for candidacy, visit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  <a:hlinkClick r:id="rId7"/>
              </a:rPr>
              <a:t>http://www.gs.emory.edu/academics/policies/candidacy.html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charset="0"/>
              <a:buChar char="•"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015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2500</TotalTime>
  <Words>805</Words>
  <Application>Microsoft Macintosh PowerPoint</Application>
  <PresentationFormat>On-screen Show (4:3)</PresentationFormat>
  <Paragraphs>92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Year 1  </vt:lpstr>
      <vt:lpstr>Year 2</vt:lpstr>
      <vt:lpstr>Year 3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creator>Boyles, Andy</dc:creator>
  <cp:lastModifiedBy>Marshall, Ellen Ott</cp:lastModifiedBy>
  <cp:revision>242</cp:revision>
  <cp:lastPrinted>2013-08-16T17:49:30Z</cp:lastPrinted>
  <dcterms:created xsi:type="dcterms:W3CDTF">2013-07-25T14:17:43Z</dcterms:created>
  <dcterms:modified xsi:type="dcterms:W3CDTF">2023-08-16T10:26:20Z</dcterms:modified>
</cp:coreProperties>
</file>